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5.xml" ContentType="application/vnd.openxmlformats-officedocument.theme+xml"/>
  <Override PartName="/ppt/slideLayouts/slideLayout91.xml" ContentType="application/vnd.openxmlformats-officedocument.presentationml.slideLayout+xml"/>
  <Override PartName="/ppt/theme/theme6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7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theme/theme8.xml" ContentType="application/vnd.openxmlformats-officedocument.theme+xml"/>
  <Override PartName="/ppt/slideLayouts/slideLayout115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1" r:id="rId2"/>
    <p:sldMasterId id="2147483693" r:id="rId3"/>
    <p:sldMasterId id="2147483718" r:id="rId4"/>
    <p:sldMasterId id="2147483720" r:id="rId5"/>
    <p:sldMasterId id="2147483755" r:id="rId6"/>
    <p:sldMasterId id="2147483757" r:id="rId7"/>
    <p:sldMasterId id="2147483762" r:id="rId8"/>
    <p:sldMasterId id="2147483783" r:id="rId9"/>
  </p:sldMasterIdLst>
  <p:notesMasterIdLst>
    <p:notesMasterId r:id="rId22"/>
  </p:notesMasterIdLst>
  <p:sldIdLst>
    <p:sldId id="344" r:id="rId10"/>
    <p:sldId id="300" r:id="rId11"/>
    <p:sldId id="346" r:id="rId12"/>
    <p:sldId id="345" r:id="rId13"/>
    <p:sldId id="347" r:id="rId14"/>
    <p:sldId id="348" r:id="rId15"/>
    <p:sldId id="349" r:id="rId16"/>
    <p:sldId id="350" r:id="rId17"/>
    <p:sldId id="351" r:id="rId18"/>
    <p:sldId id="352" r:id="rId19"/>
    <p:sldId id="353" r:id="rId20"/>
    <p:sldId id="354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66" d="100"/>
          <a:sy n="66" d="100"/>
        </p:scale>
        <p:origin x="944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presProps" Target="pres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3B476B-8375-41EB-8302-50AD8B8BC82A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B12F6E-8156-483B-A2C0-8E83D0B46E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4373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freepik.es/foto-gratis/macho-angulo-casco-realidad-virtual_7133530.htm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5.xml"/><Relationship Id="rId4" Type="http://schemas.openxmlformats.org/officeDocument/2006/relationships/hyperlink" Target="https://www.freepik.com/" TargetMode="Externa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Google Shape;11;p2"/>
          <p:cNvSpPr txBox="1"/>
          <p:nvPr/>
        </p:nvSpPr>
        <p:spPr>
          <a:xfrm flipH="1">
            <a:off x="1834067" y="4123300"/>
            <a:ext cx="8524000" cy="8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" y="-533007"/>
            <a:ext cx="12192000" cy="58258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609600" y="3910200"/>
            <a:ext cx="10972800" cy="6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4000"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4000"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4000"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4000"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4000"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4000"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4000"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40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609700" y="4256700"/>
            <a:ext cx="10972800" cy="5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228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  <p:sp>
        <p:nvSpPr>
          <p:cNvPr id="72" name="Google Shape;72;p11"/>
          <p:cNvSpPr txBox="1">
            <a:spLocks noGrp="1"/>
          </p:cNvSpPr>
          <p:nvPr>
            <p:ph type="title" hasCustomPrompt="1"/>
          </p:nvPr>
        </p:nvSpPr>
        <p:spPr>
          <a:xfrm>
            <a:off x="719999" y="1866753"/>
            <a:ext cx="10752000" cy="237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4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1"/>
          <p:cNvSpPr txBox="1">
            <a:spLocks noGrp="1"/>
          </p:cNvSpPr>
          <p:nvPr>
            <p:ph type="subTitle" idx="1"/>
          </p:nvPr>
        </p:nvSpPr>
        <p:spPr>
          <a:xfrm>
            <a:off x="716500" y="4313653"/>
            <a:ext cx="10755600" cy="5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74" name="Google Shape;7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260885" y="-462649"/>
            <a:ext cx="3067567" cy="2767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" y="4553055"/>
            <a:ext cx="3067567" cy="2767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139862" y="-926778"/>
            <a:ext cx="3067567" cy="2767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260885" y="5031805"/>
            <a:ext cx="3067567" cy="27678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792081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5D493FB0-2EA2-48C2-A396-BB7BF79442A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" y="0"/>
            <a:ext cx="10101086" cy="6858000"/>
          </a:xfrm>
          <a:prstGeom prst="round2DiagRect">
            <a:avLst>
              <a:gd name="adj1" fmla="val 37296"/>
              <a:gd name="adj2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637053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572392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CAE6CC-0777-410B-BE73-8A074C9199CF}"/>
              </a:ext>
            </a:extLst>
          </p:cNvPr>
          <p:cNvSpPr/>
          <p:nvPr userDrawn="1"/>
        </p:nvSpPr>
        <p:spPr>
          <a:xfrm>
            <a:off x="8096681" y="1"/>
            <a:ext cx="409532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27AB863B-2D74-4A53-A2E3-274C4C5FB816}"/>
              </a:ext>
            </a:extLst>
          </p:cNvPr>
          <p:cNvSpPr/>
          <p:nvPr userDrawn="1"/>
        </p:nvSpPr>
        <p:spPr>
          <a:xfrm rot="16200000">
            <a:off x="3327704" y="2089024"/>
            <a:ext cx="6858000" cy="267995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76FB581-D82A-4A07-BEDE-D963D08A73CA}"/>
              </a:ext>
            </a:extLst>
          </p:cNvPr>
          <p:cNvGrpSpPr/>
          <p:nvPr userDrawn="1"/>
        </p:nvGrpSpPr>
        <p:grpSpPr>
          <a:xfrm>
            <a:off x="5617029" y="0"/>
            <a:ext cx="6574971" cy="6858001"/>
            <a:chOff x="5617029" y="0"/>
            <a:chExt cx="6574971" cy="685800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37C9B50-0D09-46C8-85D1-5A89A7E84EE9}"/>
                </a:ext>
              </a:extLst>
            </p:cNvPr>
            <p:cNvSpPr/>
            <p:nvPr userDrawn="1"/>
          </p:nvSpPr>
          <p:spPr>
            <a:xfrm>
              <a:off x="8297363" y="1"/>
              <a:ext cx="3894637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각 삼각형 4">
              <a:extLst>
                <a:ext uri="{FF2B5EF4-FFF2-40B4-BE49-F238E27FC236}">
                  <a16:creationId xmlns:a16="http://schemas.microsoft.com/office/drawing/2014/main" id="{0CD561B9-7D36-45DD-BD33-82B9A6F8DBD2}"/>
                </a:ext>
              </a:extLst>
            </p:cNvPr>
            <p:cNvSpPr/>
            <p:nvPr userDrawn="1"/>
          </p:nvSpPr>
          <p:spPr>
            <a:xfrm rot="16200000">
              <a:off x="3528005" y="2089024"/>
              <a:ext cx="6858000" cy="2679952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Parallelogram 3">
            <a:extLst>
              <a:ext uri="{FF2B5EF4-FFF2-40B4-BE49-F238E27FC236}">
                <a16:creationId xmlns:a16="http://schemas.microsoft.com/office/drawing/2014/main" id="{011EAF74-627A-4689-B0B7-AB245EAA78D8}"/>
              </a:ext>
            </a:extLst>
          </p:cNvPr>
          <p:cNvSpPr/>
          <p:nvPr userDrawn="1"/>
        </p:nvSpPr>
        <p:spPr>
          <a:xfrm>
            <a:off x="-282" y="542955"/>
            <a:ext cx="1725002" cy="2679887"/>
          </a:xfrm>
          <a:custGeom>
            <a:avLst/>
            <a:gdLst>
              <a:gd name="connsiteX0" fmla="*/ 862360 w 1724720"/>
              <a:gd name="connsiteY0" fmla="*/ 0 h 2679887"/>
              <a:gd name="connsiteX1" fmla="*/ 1724720 w 1724720"/>
              <a:gd name="connsiteY1" fmla="*/ 0 h 2679887"/>
              <a:gd name="connsiteX2" fmla="*/ 1724720 w 1724720"/>
              <a:gd name="connsiteY2" fmla="*/ 0 h 2679887"/>
              <a:gd name="connsiteX3" fmla="*/ 1724720 w 1724720"/>
              <a:gd name="connsiteY3" fmla="*/ 1817527 h 2679887"/>
              <a:gd name="connsiteX4" fmla="*/ 862360 w 1724720"/>
              <a:gd name="connsiteY4" fmla="*/ 2679887 h 2679887"/>
              <a:gd name="connsiteX5" fmla="*/ 0 w 1724720"/>
              <a:gd name="connsiteY5" fmla="*/ 2679887 h 2679887"/>
              <a:gd name="connsiteX6" fmla="*/ 0 w 1724720"/>
              <a:gd name="connsiteY6" fmla="*/ 2679887 h 2679887"/>
              <a:gd name="connsiteX7" fmla="*/ 0 w 1724720"/>
              <a:gd name="connsiteY7" fmla="*/ 862360 h 2679887"/>
              <a:gd name="connsiteX8" fmla="*/ 862360 w 1724720"/>
              <a:gd name="connsiteY8" fmla="*/ 0 h 2679887"/>
              <a:gd name="connsiteX0" fmla="*/ 211601 w 1936603"/>
              <a:gd name="connsiteY0" fmla="*/ 8626 h 2679887"/>
              <a:gd name="connsiteX1" fmla="*/ 1936603 w 1936603"/>
              <a:gd name="connsiteY1" fmla="*/ 0 h 2679887"/>
              <a:gd name="connsiteX2" fmla="*/ 1936603 w 1936603"/>
              <a:gd name="connsiteY2" fmla="*/ 0 h 2679887"/>
              <a:gd name="connsiteX3" fmla="*/ 1936603 w 1936603"/>
              <a:gd name="connsiteY3" fmla="*/ 1817527 h 2679887"/>
              <a:gd name="connsiteX4" fmla="*/ 1074243 w 1936603"/>
              <a:gd name="connsiteY4" fmla="*/ 2679887 h 2679887"/>
              <a:gd name="connsiteX5" fmla="*/ 211883 w 1936603"/>
              <a:gd name="connsiteY5" fmla="*/ 2679887 h 2679887"/>
              <a:gd name="connsiteX6" fmla="*/ 211883 w 1936603"/>
              <a:gd name="connsiteY6" fmla="*/ 2679887 h 2679887"/>
              <a:gd name="connsiteX7" fmla="*/ 211883 w 1936603"/>
              <a:gd name="connsiteY7" fmla="*/ 862360 h 2679887"/>
              <a:gd name="connsiteX8" fmla="*/ 211601 w 1936603"/>
              <a:gd name="connsiteY8" fmla="*/ 8626 h 2679887"/>
              <a:gd name="connsiteX0" fmla="*/ 0 w 1725002"/>
              <a:gd name="connsiteY0" fmla="*/ 8626 h 2679887"/>
              <a:gd name="connsiteX1" fmla="*/ 1725002 w 1725002"/>
              <a:gd name="connsiteY1" fmla="*/ 0 h 2679887"/>
              <a:gd name="connsiteX2" fmla="*/ 1725002 w 1725002"/>
              <a:gd name="connsiteY2" fmla="*/ 0 h 2679887"/>
              <a:gd name="connsiteX3" fmla="*/ 1725002 w 1725002"/>
              <a:gd name="connsiteY3" fmla="*/ 1817527 h 2679887"/>
              <a:gd name="connsiteX4" fmla="*/ 862642 w 1725002"/>
              <a:gd name="connsiteY4" fmla="*/ 2679887 h 2679887"/>
              <a:gd name="connsiteX5" fmla="*/ 282 w 1725002"/>
              <a:gd name="connsiteY5" fmla="*/ 2679887 h 2679887"/>
              <a:gd name="connsiteX6" fmla="*/ 282 w 1725002"/>
              <a:gd name="connsiteY6" fmla="*/ 2679887 h 2679887"/>
              <a:gd name="connsiteX7" fmla="*/ 282 w 1725002"/>
              <a:gd name="connsiteY7" fmla="*/ 862360 h 2679887"/>
              <a:gd name="connsiteX8" fmla="*/ 0 w 1725002"/>
              <a:gd name="connsiteY8" fmla="*/ 8626 h 2679887"/>
              <a:gd name="connsiteX0" fmla="*/ 0 w 1725002"/>
              <a:gd name="connsiteY0" fmla="*/ 8626 h 2679887"/>
              <a:gd name="connsiteX1" fmla="*/ 1725002 w 1725002"/>
              <a:gd name="connsiteY1" fmla="*/ 0 h 2679887"/>
              <a:gd name="connsiteX2" fmla="*/ 1725002 w 1725002"/>
              <a:gd name="connsiteY2" fmla="*/ 0 h 2679887"/>
              <a:gd name="connsiteX3" fmla="*/ 1725002 w 1725002"/>
              <a:gd name="connsiteY3" fmla="*/ 1817527 h 2679887"/>
              <a:gd name="connsiteX4" fmla="*/ 862642 w 1725002"/>
              <a:gd name="connsiteY4" fmla="*/ 2679887 h 2679887"/>
              <a:gd name="connsiteX5" fmla="*/ 282 w 1725002"/>
              <a:gd name="connsiteY5" fmla="*/ 2679887 h 2679887"/>
              <a:gd name="connsiteX6" fmla="*/ 282 w 1725002"/>
              <a:gd name="connsiteY6" fmla="*/ 2679887 h 2679887"/>
              <a:gd name="connsiteX7" fmla="*/ 0 w 1725002"/>
              <a:gd name="connsiteY7" fmla="*/ 8626 h 2679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25002" h="2679887">
                <a:moveTo>
                  <a:pt x="0" y="8626"/>
                </a:moveTo>
                <a:lnTo>
                  <a:pt x="1725002" y="0"/>
                </a:lnTo>
                <a:lnTo>
                  <a:pt x="1725002" y="0"/>
                </a:lnTo>
                <a:lnTo>
                  <a:pt x="1725002" y="1817527"/>
                </a:lnTo>
                <a:cubicBezTo>
                  <a:pt x="1725002" y="2293795"/>
                  <a:pt x="1338910" y="2679887"/>
                  <a:pt x="862642" y="2679887"/>
                </a:cubicBezTo>
                <a:lnTo>
                  <a:pt x="282" y="2679887"/>
                </a:lnTo>
                <a:lnTo>
                  <a:pt x="282" y="2679887"/>
                </a:lnTo>
                <a:lnTo>
                  <a:pt x="0" y="862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6" name="Picture Placeholder 9"/>
          <p:cNvSpPr>
            <a:spLocks noGrp="1"/>
          </p:cNvSpPr>
          <p:nvPr>
            <p:ph type="pic" sz="quarter" idx="11" hasCustomPrompt="1"/>
          </p:nvPr>
        </p:nvSpPr>
        <p:spPr>
          <a:xfrm>
            <a:off x="9270415" y="542955"/>
            <a:ext cx="2328969" cy="2677425"/>
          </a:xfrm>
          <a:prstGeom prst="round2DiagRect">
            <a:avLst>
              <a:gd name="adj1" fmla="val 17405"/>
              <a:gd name="adj2" fmla="val 0"/>
            </a:avLst>
          </a:prstGeom>
          <a:solidFill>
            <a:schemeClr val="bg1">
              <a:lumMod val="95000"/>
            </a:schemeClr>
          </a:solidFill>
        </p:spPr>
        <p:txBody>
          <a:bodyPr tIns="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8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6792751" y="542955"/>
            <a:ext cx="2328969" cy="2677425"/>
          </a:xfrm>
          <a:prstGeom prst="round2DiagRect">
            <a:avLst>
              <a:gd name="adj1" fmla="val 17405"/>
              <a:gd name="adj2" fmla="val 0"/>
            </a:avLst>
          </a:prstGeom>
          <a:solidFill>
            <a:schemeClr val="bg1">
              <a:lumMod val="95000"/>
            </a:schemeClr>
          </a:solidFill>
        </p:spPr>
        <p:txBody>
          <a:bodyPr tIns="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9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4315088" y="542955"/>
            <a:ext cx="2328969" cy="2677425"/>
          </a:xfrm>
          <a:prstGeom prst="round2DiagRect">
            <a:avLst>
              <a:gd name="adj1" fmla="val 16664"/>
              <a:gd name="adj2" fmla="val 0"/>
            </a:avLst>
          </a:prstGeom>
          <a:solidFill>
            <a:schemeClr val="bg1">
              <a:lumMod val="95000"/>
            </a:schemeClr>
          </a:solidFill>
        </p:spPr>
        <p:txBody>
          <a:bodyPr tIns="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30" name="Picture Placeholder 9"/>
          <p:cNvSpPr>
            <a:spLocks noGrp="1"/>
          </p:cNvSpPr>
          <p:nvPr>
            <p:ph type="pic" sz="quarter" idx="14" hasCustomPrompt="1"/>
          </p:nvPr>
        </p:nvSpPr>
        <p:spPr>
          <a:xfrm>
            <a:off x="1837426" y="542955"/>
            <a:ext cx="2328969" cy="2677425"/>
          </a:xfrm>
          <a:prstGeom prst="round2DiagRect">
            <a:avLst>
              <a:gd name="adj1" fmla="val 21109"/>
              <a:gd name="adj2" fmla="val 0"/>
            </a:avLst>
          </a:prstGeom>
          <a:solidFill>
            <a:schemeClr val="bg1">
              <a:lumMod val="95000"/>
            </a:schemeClr>
          </a:solidFill>
        </p:spPr>
        <p:txBody>
          <a:bodyPr tIns="0"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536985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83751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E028B6F-D647-4878-B4BB-2D1F673AEFD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24584" y="11386"/>
            <a:ext cx="7767416" cy="6777596"/>
          </a:xfrm>
          <a:custGeom>
            <a:avLst/>
            <a:gdLst>
              <a:gd name="connsiteX0" fmla="*/ 7767416 w 7767416"/>
              <a:gd name="connsiteY0" fmla="*/ 1399861 h 6777596"/>
              <a:gd name="connsiteX1" fmla="*/ 7767416 w 7767416"/>
              <a:gd name="connsiteY1" fmla="*/ 2360732 h 6777596"/>
              <a:gd name="connsiteX2" fmla="*/ 5766870 w 7767416"/>
              <a:gd name="connsiteY2" fmla="*/ 6058701 h 6777596"/>
              <a:gd name="connsiteX3" fmla="*/ 5364742 w 7767416"/>
              <a:gd name="connsiteY3" fmla="*/ 5841156 h 6777596"/>
              <a:gd name="connsiteX4" fmla="*/ 7767416 w 7767416"/>
              <a:gd name="connsiteY4" fmla="*/ 241367 h 6777596"/>
              <a:gd name="connsiteX5" fmla="*/ 7767416 w 7767416"/>
              <a:gd name="connsiteY5" fmla="*/ 1202237 h 6777596"/>
              <a:gd name="connsiteX6" fmla="*/ 5008532 w 7767416"/>
              <a:gd name="connsiteY6" fmla="*/ 6301980 h 6777596"/>
              <a:gd name="connsiteX7" fmla="*/ 4606405 w 7767416"/>
              <a:gd name="connsiteY7" fmla="*/ 6084435 h 6777596"/>
              <a:gd name="connsiteX8" fmla="*/ 7271266 w 7767416"/>
              <a:gd name="connsiteY8" fmla="*/ 0 h 6777596"/>
              <a:gd name="connsiteX9" fmla="*/ 7767416 w 7767416"/>
              <a:gd name="connsiteY9" fmla="*/ 0 h 6777596"/>
              <a:gd name="connsiteX10" fmla="*/ 7767416 w 7767416"/>
              <a:gd name="connsiteY10" fmla="*/ 43746 h 6777596"/>
              <a:gd name="connsiteX11" fmla="*/ 4124504 w 7767416"/>
              <a:gd name="connsiteY11" fmla="*/ 6777596 h 6777596"/>
              <a:gd name="connsiteX12" fmla="*/ 3722377 w 7767416"/>
              <a:gd name="connsiteY12" fmla="*/ 6560053 h 6777596"/>
              <a:gd name="connsiteX13" fmla="*/ 6644537 w 7767416"/>
              <a:gd name="connsiteY13" fmla="*/ 0 h 6777596"/>
              <a:gd name="connsiteX14" fmla="*/ 7164353 w 7767416"/>
              <a:gd name="connsiteY14" fmla="*/ 0 h 6777596"/>
              <a:gd name="connsiteX15" fmla="*/ 3936690 w 7767416"/>
              <a:gd name="connsiteY15" fmla="*/ 5966271 h 6777596"/>
              <a:gd name="connsiteX16" fmla="*/ 3534563 w 7767416"/>
              <a:gd name="connsiteY16" fmla="*/ 5748726 h 6777596"/>
              <a:gd name="connsiteX17" fmla="*/ 6017810 w 7767416"/>
              <a:gd name="connsiteY17" fmla="*/ 0 h 6777596"/>
              <a:gd name="connsiteX18" fmla="*/ 6537626 w 7767416"/>
              <a:gd name="connsiteY18" fmla="*/ 0 h 6777596"/>
              <a:gd name="connsiteX19" fmla="*/ 3371597 w 7767416"/>
              <a:gd name="connsiteY19" fmla="*/ 5852342 h 6777596"/>
              <a:gd name="connsiteX20" fmla="*/ 2969470 w 7767416"/>
              <a:gd name="connsiteY20" fmla="*/ 5634798 h 6777596"/>
              <a:gd name="connsiteX21" fmla="*/ 5391082 w 7767416"/>
              <a:gd name="connsiteY21" fmla="*/ 0 h 6777596"/>
              <a:gd name="connsiteX22" fmla="*/ 5910897 w 7767416"/>
              <a:gd name="connsiteY22" fmla="*/ 0 h 6777596"/>
              <a:gd name="connsiteX23" fmla="*/ 3063713 w 7767416"/>
              <a:gd name="connsiteY23" fmla="*/ 5262964 h 6777596"/>
              <a:gd name="connsiteX24" fmla="*/ 2661586 w 7767416"/>
              <a:gd name="connsiteY24" fmla="*/ 5045420 h 6777596"/>
              <a:gd name="connsiteX25" fmla="*/ 4764354 w 7767416"/>
              <a:gd name="connsiteY25" fmla="*/ 0 h 6777596"/>
              <a:gd name="connsiteX26" fmla="*/ 5284169 w 7767416"/>
              <a:gd name="connsiteY26" fmla="*/ 0 h 6777596"/>
              <a:gd name="connsiteX27" fmla="*/ 2900020 w 7767416"/>
              <a:gd name="connsiteY27" fmla="*/ 4407053 h 6777596"/>
              <a:gd name="connsiteX28" fmla="*/ 2497893 w 7767416"/>
              <a:gd name="connsiteY28" fmla="*/ 4189509 h 6777596"/>
              <a:gd name="connsiteX29" fmla="*/ 4137627 w 7767416"/>
              <a:gd name="connsiteY29" fmla="*/ 0 h 6777596"/>
              <a:gd name="connsiteX30" fmla="*/ 4657442 w 7767416"/>
              <a:gd name="connsiteY30" fmla="*/ 0 h 6777596"/>
              <a:gd name="connsiteX31" fmla="*/ 2118158 w 7767416"/>
              <a:gd name="connsiteY31" fmla="*/ 4693817 h 6777596"/>
              <a:gd name="connsiteX32" fmla="*/ 1716031 w 7767416"/>
              <a:gd name="connsiteY32" fmla="*/ 4476272 h 6777596"/>
              <a:gd name="connsiteX33" fmla="*/ 3510898 w 7767416"/>
              <a:gd name="connsiteY33" fmla="*/ 0 h 6777596"/>
              <a:gd name="connsiteX34" fmla="*/ 4030714 w 7767416"/>
              <a:gd name="connsiteY34" fmla="*/ 0 h 6777596"/>
              <a:gd name="connsiteX35" fmla="*/ 1997663 w 7767416"/>
              <a:gd name="connsiteY35" fmla="*/ 3758054 h 6777596"/>
              <a:gd name="connsiteX36" fmla="*/ 1595536 w 7767416"/>
              <a:gd name="connsiteY36" fmla="*/ 3540509 h 6777596"/>
              <a:gd name="connsiteX37" fmla="*/ 2884170 w 7767416"/>
              <a:gd name="connsiteY37" fmla="*/ 0 h 6777596"/>
              <a:gd name="connsiteX38" fmla="*/ 3403986 w 7767416"/>
              <a:gd name="connsiteY38" fmla="*/ 0 h 6777596"/>
              <a:gd name="connsiteX39" fmla="*/ 1715921 w 7767416"/>
              <a:gd name="connsiteY39" fmla="*/ 3120354 h 6777596"/>
              <a:gd name="connsiteX40" fmla="*/ 1313794 w 7767416"/>
              <a:gd name="connsiteY40" fmla="*/ 2902810 h 6777596"/>
              <a:gd name="connsiteX41" fmla="*/ 2257443 w 7767416"/>
              <a:gd name="connsiteY41" fmla="*/ 0 h 6777596"/>
              <a:gd name="connsiteX42" fmla="*/ 2777258 w 7767416"/>
              <a:gd name="connsiteY42" fmla="*/ 0 h 6777596"/>
              <a:gd name="connsiteX43" fmla="*/ 1541206 w 7767416"/>
              <a:gd name="connsiteY43" fmla="*/ 2284819 h 6777596"/>
              <a:gd name="connsiteX44" fmla="*/ 1139079 w 7767416"/>
              <a:gd name="connsiteY44" fmla="*/ 2067274 h 6777596"/>
              <a:gd name="connsiteX45" fmla="*/ 1630716 w 7767416"/>
              <a:gd name="connsiteY45" fmla="*/ 0 h 6777596"/>
              <a:gd name="connsiteX46" fmla="*/ 2150531 w 7767416"/>
              <a:gd name="connsiteY46" fmla="*/ 0 h 6777596"/>
              <a:gd name="connsiteX47" fmla="*/ 840733 w 7767416"/>
              <a:gd name="connsiteY47" fmla="*/ 2421135 h 6777596"/>
              <a:gd name="connsiteX48" fmla="*/ 438606 w 7767416"/>
              <a:gd name="connsiteY48" fmla="*/ 2203590 h 6777596"/>
              <a:gd name="connsiteX49" fmla="*/ 1003987 w 7767416"/>
              <a:gd name="connsiteY49" fmla="*/ 0 h 6777596"/>
              <a:gd name="connsiteX50" fmla="*/ 1523803 w 7767416"/>
              <a:gd name="connsiteY50" fmla="*/ 0 h 6777596"/>
              <a:gd name="connsiteX51" fmla="*/ 584934 w 7767416"/>
              <a:gd name="connsiteY51" fmla="*/ 1735481 h 6777596"/>
              <a:gd name="connsiteX52" fmla="*/ 182807 w 7767416"/>
              <a:gd name="connsiteY52" fmla="*/ 1517936 h 6777596"/>
              <a:gd name="connsiteX53" fmla="*/ 377260 w 7767416"/>
              <a:gd name="connsiteY53" fmla="*/ 0 h 6777596"/>
              <a:gd name="connsiteX54" fmla="*/ 897075 w 7767416"/>
              <a:gd name="connsiteY54" fmla="*/ 0 h 6777596"/>
              <a:gd name="connsiteX55" fmla="*/ 402127 w 7767416"/>
              <a:gd name="connsiteY55" fmla="*/ 914901 h 6777596"/>
              <a:gd name="connsiteX56" fmla="*/ 0 w 7767416"/>
              <a:gd name="connsiteY56" fmla="*/ 697357 h 6777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7767416" h="6777596">
                <a:moveTo>
                  <a:pt x="7767416" y="1399861"/>
                </a:moveTo>
                <a:lnTo>
                  <a:pt x="7767416" y="2360732"/>
                </a:lnTo>
                <a:lnTo>
                  <a:pt x="5766870" y="6058701"/>
                </a:lnTo>
                <a:lnTo>
                  <a:pt x="5364742" y="5841156"/>
                </a:lnTo>
                <a:close/>
                <a:moveTo>
                  <a:pt x="7767416" y="241367"/>
                </a:moveTo>
                <a:lnTo>
                  <a:pt x="7767416" y="1202237"/>
                </a:lnTo>
                <a:lnTo>
                  <a:pt x="5008532" y="6301980"/>
                </a:lnTo>
                <a:lnTo>
                  <a:pt x="4606405" y="6084435"/>
                </a:lnTo>
                <a:close/>
                <a:moveTo>
                  <a:pt x="7271266" y="0"/>
                </a:moveTo>
                <a:lnTo>
                  <a:pt x="7767416" y="0"/>
                </a:lnTo>
                <a:lnTo>
                  <a:pt x="7767416" y="43746"/>
                </a:lnTo>
                <a:lnTo>
                  <a:pt x="4124504" y="6777596"/>
                </a:lnTo>
                <a:lnTo>
                  <a:pt x="3722377" y="6560053"/>
                </a:lnTo>
                <a:close/>
                <a:moveTo>
                  <a:pt x="6644537" y="0"/>
                </a:moveTo>
                <a:lnTo>
                  <a:pt x="7164353" y="0"/>
                </a:lnTo>
                <a:lnTo>
                  <a:pt x="3936690" y="5966271"/>
                </a:lnTo>
                <a:lnTo>
                  <a:pt x="3534563" y="5748726"/>
                </a:lnTo>
                <a:close/>
                <a:moveTo>
                  <a:pt x="6017810" y="0"/>
                </a:moveTo>
                <a:lnTo>
                  <a:pt x="6537626" y="0"/>
                </a:lnTo>
                <a:lnTo>
                  <a:pt x="3371597" y="5852342"/>
                </a:lnTo>
                <a:lnTo>
                  <a:pt x="2969470" y="5634798"/>
                </a:lnTo>
                <a:close/>
                <a:moveTo>
                  <a:pt x="5391082" y="0"/>
                </a:moveTo>
                <a:lnTo>
                  <a:pt x="5910897" y="0"/>
                </a:lnTo>
                <a:lnTo>
                  <a:pt x="3063713" y="5262964"/>
                </a:lnTo>
                <a:lnTo>
                  <a:pt x="2661586" y="5045420"/>
                </a:lnTo>
                <a:close/>
                <a:moveTo>
                  <a:pt x="4764354" y="0"/>
                </a:moveTo>
                <a:lnTo>
                  <a:pt x="5284169" y="0"/>
                </a:lnTo>
                <a:lnTo>
                  <a:pt x="2900020" y="4407053"/>
                </a:lnTo>
                <a:lnTo>
                  <a:pt x="2497893" y="4189509"/>
                </a:lnTo>
                <a:close/>
                <a:moveTo>
                  <a:pt x="4137627" y="0"/>
                </a:moveTo>
                <a:lnTo>
                  <a:pt x="4657442" y="0"/>
                </a:lnTo>
                <a:lnTo>
                  <a:pt x="2118158" y="4693817"/>
                </a:lnTo>
                <a:lnTo>
                  <a:pt x="1716031" y="4476272"/>
                </a:lnTo>
                <a:close/>
                <a:moveTo>
                  <a:pt x="3510898" y="0"/>
                </a:moveTo>
                <a:lnTo>
                  <a:pt x="4030714" y="0"/>
                </a:lnTo>
                <a:lnTo>
                  <a:pt x="1997663" y="3758054"/>
                </a:lnTo>
                <a:lnTo>
                  <a:pt x="1595536" y="3540509"/>
                </a:lnTo>
                <a:close/>
                <a:moveTo>
                  <a:pt x="2884170" y="0"/>
                </a:moveTo>
                <a:lnTo>
                  <a:pt x="3403986" y="0"/>
                </a:lnTo>
                <a:lnTo>
                  <a:pt x="1715921" y="3120354"/>
                </a:lnTo>
                <a:lnTo>
                  <a:pt x="1313794" y="2902810"/>
                </a:lnTo>
                <a:close/>
                <a:moveTo>
                  <a:pt x="2257443" y="0"/>
                </a:moveTo>
                <a:lnTo>
                  <a:pt x="2777258" y="0"/>
                </a:lnTo>
                <a:lnTo>
                  <a:pt x="1541206" y="2284819"/>
                </a:lnTo>
                <a:lnTo>
                  <a:pt x="1139079" y="2067274"/>
                </a:lnTo>
                <a:close/>
                <a:moveTo>
                  <a:pt x="1630716" y="0"/>
                </a:moveTo>
                <a:lnTo>
                  <a:pt x="2150531" y="0"/>
                </a:lnTo>
                <a:lnTo>
                  <a:pt x="840733" y="2421135"/>
                </a:lnTo>
                <a:lnTo>
                  <a:pt x="438606" y="2203590"/>
                </a:lnTo>
                <a:close/>
                <a:moveTo>
                  <a:pt x="1003987" y="0"/>
                </a:moveTo>
                <a:lnTo>
                  <a:pt x="1523803" y="0"/>
                </a:lnTo>
                <a:lnTo>
                  <a:pt x="584934" y="1735481"/>
                </a:lnTo>
                <a:lnTo>
                  <a:pt x="182807" y="1517936"/>
                </a:lnTo>
                <a:close/>
                <a:moveTo>
                  <a:pt x="377260" y="0"/>
                </a:moveTo>
                <a:lnTo>
                  <a:pt x="897075" y="0"/>
                </a:lnTo>
                <a:lnTo>
                  <a:pt x="402127" y="914901"/>
                </a:lnTo>
                <a:lnTo>
                  <a:pt x="0" y="6973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719103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367726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형: 비어 있음 1">
            <a:extLst>
              <a:ext uri="{FF2B5EF4-FFF2-40B4-BE49-F238E27FC236}">
                <a16:creationId xmlns:a16="http://schemas.microsoft.com/office/drawing/2014/main" id="{43510F96-4E4D-4F6A-818D-E299E831CC01}"/>
              </a:ext>
            </a:extLst>
          </p:cNvPr>
          <p:cNvSpPr/>
          <p:nvPr userDrawn="1"/>
        </p:nvSpPr>
        <p:spPr>
          <a:xfrm>
            <a:off x="6392164" y="1281975"/>
            <a:ext cx="4759542" cy="4759542"/>
          </a:xfrm>
          <a:prstGeom prst="donut">
            <a:avLst>
              <a:gd name="adj" fmla="val 185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586A9378-5329-4795-BD81-E4B63FD478E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030709" y="1366318"/>
            <a:ext cx="1822409" cy="2586876"/>
          </a:xfrm>
          <a:custGeom>
            <a:avLst/>
            <a:gdLst>
              <a:gd name="connsiteX0" fmla="*/ 863642 w 1822409"/>
              <a:gd name="connsiteY0" fmla="*/ 0 h 2586876"/>
              <a:gd name="connsiteX1" fmla="*/ 1706307 w 1822409"/>
              <a:gd name="connsiteY1" fmla="*/ 2577164 h 2586876"/>
              <a:gd name="connsiteX2" fmla="*/ 0 w 1822409"/>
              <a:gd name="connsiteY2" fmla="*/ 2586876 h 258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2409" h="2586876">
                <a:moveTo>
                  <a:pt x="863642" y="0"/>
                </a:moveTo>
                <a:cubicBezTo>
                  <a:pt x="1679882" y="581132"/>
                  <a:pt x="2021522" y="1626487"/>
                  <a:pt x="1706307" y="2577164"/>
                </a:cubicBezTo>
                <a:lnTo>
                  <a:pt x="0" y="25868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417FB495-1718-4B12-A0EC-D01DB876E6E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18317" y="932349"/>
            <a:ext cx="2719605" cy="2144179"/>
          </a:xfrm>
          <a:custGeom>
            <a:avLst/>
            <a:gdLst>
              <a:gd name="connsiteX0" fmla="*/ 1401769 w 2719605"/>
              <a:gd name="connsiteY0" fmla="*/ 1 h 2144179"/>
              <a:gd name="connsiteX1" fmla="*/ 2719605 w 2719605"/>
              <a:gd name="connsiteY1" fmla="*/ 421978 h 2144179"/>
              <a:gd name="connsiteX2" fmla="*/ 2144640 w 2719605"/>
              <a:gd name="connsiteY2" fmla="*/ 2144179 h 2144179"/>
              <a:gd name="connsiteX3" fmla="*/ 2136701 w 2719605"/>
              <a:gd name="connsiteY3" fmla="*/ 2144179 h 2144179"/>
              <a:gd name="connsiteX4" fmla="*/ 0 w 2719605"/>
              <a:gd name="connsiteY4" fmla="*/ 480476 h 2144179"/>
              <a:gd name="connsiteX5" fmla="*/ 1401769 w 2719605"/>
              <a:gd name="connsiteY5" fmla="*/ 1 h 2144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9605" h="2144179">
                <a:moveTo>
                  <a:pt x="1401769" y="1"/>
                </a:moveTo>
                <a:cubicBezTo>
                  <a:pt x="1863929" y="178"/>
                  <a:pt x="2326036" y="140289"/>
                  <a:pt x="2719605" y="421978"/>
                </a:cubicBezTo>
                <a:lnTo>
                  <a:pt x="2144640" y="2144179"/>
                </a:lnTo>
                <a:lnTo>
                  <a:pt x="2136701" y="2144179"/>
                </a:lnTo>
                <a:lnTo>
                  <a:pt x="0" y="480476"/>
                </a:lnTo>
                <a:cubicBezTo>
                  <a:pt x="412291" y="159962"/>
                  <a:pt x="907061" y="-188"/>
                  <a:pt x="1401769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4FE3062D-0FB9-425A-A589-68F4CEA8D7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12013" y="4022252"/>
            <a:ext cx="2626805" cy="1570156"/>
          </a:xfrm>
          <a:custGeom>
            <a:avLst/>
            <a:gdLst>
              <a:gd name="connsiteX0" fmla="*/ 462339 w 2626805"/>
              <a:gd name="connsiteY0" fmla="*/ 1569148 h 1570156"/>
              <a:gd name="connsiteX1" fmla="*/ 483227 w 2626805"/>
              <a:gd name="connsiteY1" fmla="*/ 1569612 h 1570156"/>
              <a:gd name="connsiteX2" fmla="*/ 471294 w 2626805"/>
              <a:gd name="connsiteY2" fmla="*/ 1570156 h 1570156"/>
              <a:gd name="connsiteX3" fmla="*/ 462562 w 2626805"/>
              <a:gd name="connsiteY3" fmla="*/ 1569858 h 1570156"/>
              <a:gd name="connsiteX4" fmla="*/ 2626805 w 2626805"/>
              <a:gd name="connsiteY4" fmla="*/ 0 h 1570156"/>
              <a:gd name="connsiteX5" fmla="*/ 495284 w 2626805"/>
              <a:gd name="connsiteY5" fmla="*/ 1569062 h 1570156"/>
              <a:gd name="connsiteX6" fmla="*/ 0 w 2626805"/>
              <a:gd name="connsiteY6" fmla="*/ 14951 h 15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26805" h="1570156">
                <a:moveTo>
                  <a:pt x="462339" y="1569148"/>
                </a:moveTo>
                <a:lnTo>
                  <a:pt x="483227" y="1569612"/>
                </a:lnTo>
                <a:cubicBezTo>
                  <a:pt x="479254" y="1570099"/>
                  <a:pt x="475275" y="1570133"/>
                  <a:pt x="471294" y="1570156"/>
                </a:cubicBezTo>
                <a:lnTo>
                  <a:pt x="462562" y="1569858"/>
                </a:lnTo>
                <a:close/>
                <a:moveTo>
                  <a:pt x="2626805" y="0"/>
                </a:moveTo>
                <a:cubicBezTo>
                  <a:pt x="2323053" y="924730"/>
                  <a:pt x="1466758" y="1554229"/>
                  <a:pt x="495284" y="1569062"/>
                </a:cubicBezTo>
                <a:lnTo>
                  <a:pt x="0" y="149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C4C57A6F-87E6-418B-8AAD-B2B59AF316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92163" y="3145586"/>
            <a:ext cx="2195336" cy="2446823"/>
          </a:xfrm>
          <a:custGeom>
            <a:avLst/>
            <a:gdLst>
              <a:gd name="connsiteX0" fmla="*/ 1374390 w 2195336"/>
              <a:gd name="connsiteY0" fmla="*/ 0 h 2446823"/>
              <a:gd name="connsiteX1" fmla="*/ 2151590 w 2195336"/>
              <a:gd name="connsiteY1" fmla="*/ 2438716 h 2446823"/>
              <a:gd name="connsiteX2" fmla="*/ 2195126 w 2195336"/>
              <a:gd name="connsiteY2" fmla="*/ 2439683 h 2446823"/>
              <a:gd name="connsiteX3" fmla="*/ 2195336 w 2195336"/>
              <a:gd name="connsiteY3" fmla="*/ 2440337 h 2446823"/>
              <a:gd name="connsiteX4" fmla="*/ 2192990 w 2195336"/>
              <a:gd name="connsiteY4" fmla="*/ 2440444 h 2446823"/>
              <a:gd name="connsiteX5" fmla="*/ 2151693 w 2195336"/>
              <a:gd name="connsiteY5" fmla="*/ 2439035 h 2446823"/>
              <a:gd name="connsiteX6" fmla="*/ 2154077 w 2195336"/>
              <a:gd name="connsiteY6" fmla="*/ 2446517 h 2446823"/>
              <a:gd name="connsiteX7" fmla="*/ 0 w 2195336"/>
              <a:gd name="connsiteY7" fmla="*/ 1016322 h 24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5336" h="2446823">
                <a:moveTo>
                  <a:pt x="1374390" y="0"/>
                </a:moveTo>
                <a:lnTo>
                  <a:pt x="2151590" y="2438716"/>
                </a:lnTo>
                <a:lnTo>
                  <a:pt x="2195126" y="2439683"/>
                </a:lnTo>
                <a:lnTo>
                  <a:pt x="2195336" y="2440337"/>
                </a:lnTo>
                <a:lnTo>
                  <a:pt x="2192990" y="2440444"/>
                </a:lnTo>
                <a:lnTo>
                  <a:pt x="2151693" y="2439035"/>
                </a:lnTo>
                <a:lnTo>
                  <a:pt x="2154077" y="2446517"/>
                </a:lnTo>
                <a:cubicBezTo>
                  <a:pt x="1203619" y="2462028"/>
                  <a:pt x="349619" y="1887845"/>
                  <a:pt x="0" y="10163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906373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410809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30731E8C-4F6D-4237-9657-97AE0A1B11CD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99579" y="0"/>
            <a:ext cx="7392421" cy="6858000"/>
          </a:xfrm>
          <a:custGeom>
            <a:avLst/>
            <a:gdLst>
              <a:gd name="connsiteX0" fmla="*/ 1848908 w 7392421"/>
              <a:gd name="connsiteY0" fmla="*/ 6196465 h 6858000"/>
              <a:gd name="connsiteX1" fmla="*/ 1851185 w 7392421"/>
              <a:gd name="connsiteY1" fmla="*/ 6198075 h 6858000"/>
              <a:gd name="connsiteX2" fmla="*/ 1858075 w 7392421"/>
              <a:gd name="connsiteY2" fmla="*/ 6202346 h 6858000"/>
              <a:gd name="connsiteX3" fmla="*/ 1985274 w 7392421"/>
              <a:gd name="connsiteY3" fmla="*/ 6213735 h 6858000"/>
              <a:gd name="connsiteX4" fmla="*/ 2010714 w 7392421"/>
              <a:gd name="connsiteY4" fmla="*/ 6213735 h 6858000"/>
              <a:gd name="connsiteX5" fmla="*/ 2065834 w 7392421"/>
              <a:gd name="connsiteY5" fmla="*/ 6236514 h 6858000"/>
              <a:gd name="connsiteX6" fmla="*/ 2103994 w 7392421"/>
              <a:gd name="connsiteY6" fmla="*/ 6236514 h 6858000"/>
              <a:gd name="connsiteX7" fmla="*/ 2116714 w 7392421"/>
              <a:gd name="connsiteY7" fmla="*/ 6244107 h 6858000"/>
              <a:gd name="connsiteX8" fmla="*/ 2112474 w 7392421"/>
              <a:gd name="connsiteY8" fmla="*/ 6255496 h 6858000"/>
              <a:gd name="connsiteX9" fmla="*/ 2082794 w 7392421"/>
              <a:gd name="connsiteY9" fmla="*/ 6259293 h 6858000"/>
              <a:gd name="connsiteX10" fmla="*/ 2065834 w 7392421"/>
              <a:gd name="connsiteY10" fmla="*/ 6240310 h 6858000"/>
              <a:gd name="connsiteX11" fmla="*/ 2023434 w 7392421"/>
              <a:gd name="connsiteY11" fmla="*/ 6236514 h 6858000"/>
              <a:gd name="connsiteX12" fmla="*/ 1972554 w 7392421"/>
              <a:gd name="connsiteY12" fmla="*/ 6236514 h 6858000"/>
              <a:gd name="connsiteX13" fmla="*/ 1951355 w 7392421"/>
              <a:gd name="connsiteY13" fmla="*/ 6236514 h 6858000"/>
              <a:gd name="connsiteX14" fmla="*/ 1921675 w 7392421"/>
              <a:gd name="connsiteY14" fmla="*/ 6240310 h 6858000"/>
              <a:gd name="connsiteX15" fmla="*/ 1891994 w 7392421"/>
              <a:gd name="connsiteY15" fmla="*/ 6236514 h 6858000"/>
              <a:gd name="connsiteX16" fmla="*/ 1875035 w 7392421"/>
              <a:gd name="connsiteY16" fmla="*/ 6240310 h 6858000"/>
              <a:gd name="connsiteX17" fmla="*/ 1866555 w 7392421"/>
              <a:gd name="connsiteY17" fmla="*/ 6228921 h 6858000"/>
              <a:gd name="connsiteX18" fmla="*/ 1845355 w 7392421"/>
              <a:gd name="connsiteY18" fmla="*/ 6228921 h 6858000"/>
              <a:gd name="connsiteX19" fmla="*/ 1836875 w 7392421"/>
              <a:gd name="connsiteY19" fmla="*/ 6236514 h 6858000"/>
              <a:gd name="connsiteX20" fmla="*/ 1832635 w 7392421"/>
              <a:gd name="connsiteY20" fmla="*/ 6221328 h 6858000"/>
              <a:gd name="connsiteX21" fmla="*/ 1807195 w 7392421"/>
              <a:gd name="connsiteY21" fmla="*/ 6221328 h 6858000"/>
              <a:gd name="connsiteX22" fmla="*/ 1798716 w 7392421"/>
              <a:gd name="connsiteY22" fmla="*/ 6228921 h 6858000"/>
              <a:gd name="connsiteX23" fmla="*/ 1794475 w 7392421"/>
              <a:gd name="connsiteY23" fmla="*/ 6213735 h 6858000"/>
              <a:gd name="connsiteX24" fmla="*/ 1760555 w 7392421"/>
              <a:gd name="connsiteY24" fmla="*/ 6216108 h 6858000"/>
              <a:gd name="connsiteX25" fmla="*/ 1743434 w 7392421"/>
              <a:gd name="connsiteY25" fmla="*/ 6212994 h 6858000"/>
              <a:gd name="connsiteX26" fmla="*/ 1746224 w 7392421"/>
              <a:gd name="connsiteY26" fmla="*/ 6212355 h 6858000"/>
              <a:gd name="connsiteX27" fmla="*/ 1775913 w 7392421"/>
              <a:gd name="connsiteY27" fmla="*/ 6212355 h 6858000"/>
              <a:gd name="connsiteX28" fmla="*/ 1805602 w 7392421"/>
              <a:gd name="connsiteY28" fmla="*/ 6202655 h 6858000"/>
              <a:gd name="connsiteX29" fmla="*/ 1822567 w 7392421"/>
              <a:gd name="connsiteY29" fmla="*/ 6212355 h 6858000"/>
              <a:gd name="connsiteX30" fmla="*/ 1831049 w 7392421"/>
              <a:gd name="connsiteY30" fmla="*/ 6197805 h 6858000"/>
              <a:gd name="connsiteX31" fmla="*/ 1839532 w 7392421"/>
              <a:gd name="connsiteY31" fmla="*/ 6197805 h 6858000"/>
              <a:gd name="connsiteX32" fmla="*/ 1913195 w 7392421"/>
              <a:gd name="connsiteY32" fmla="*/ 6186999 h 6858000"/>
              <a:gd name="connsiteX33" fmla="*/ 1913195 w 7392421"/>
              <a:gd name="connsiteY33" fmla="*/ 6187160 h 6858000"/>
              <a:gd name="connsiteX34" fmla="*/ 1912033 w 7392421"/>
              <a:gd name="connsiteY34" fmla="*/ 6187221 h 6858000"/>
              <a:gd name="connsiteX35" fmla="*/ 863352 w 7392421"/>
              <a:gd name="connsiteY35" fmla="*/ 5843219 h 6858000"/>
              <a:gd name="connsiteX36" fmla="*/ 864073 w 7392421"/>
              <a:gd name="connsiteY36" fmla="*/ 5843752 h 6858000"/>
              <a:gd name="connsiteX37" fmla="*/ 863059 w 7392421"/>
              <a:gd name="connsiteY37" fmla="*/ 5843752 h 6858000"/>
              <a:gd name="connsiteX38" fmla="*/ 883526 w 7392421"/>
              <a:gd name="connsiteY38" fmla="*/ 5689580 h 6858000"/>
              <a:gd name="connsiteX39" fmla="*/ 892008 w 7392421"/>
              <a:gd name="connsiteY39" fmla="*/ 5689580 h 6858000"/>
              <a:gd name="connsiteX40" fmla="*/ 896249 w 7392421"/>
              <a:gd name="connsiteY40" fmla="*/ 5693132 h 6858000"/>
              <a:gd name="connsiteX41" fmla="*/ 895512 w 7392421"/>
              <a:gd name="connsiteY41" fmla="*/ 5693596 h 6858000"/>
              <a:gd name="connsiteX42" fmla="*/ 892008 w 7392421"/>
              <a:gd name="connsiteY42" fmla="*/ 5693132 h 6858000"/>
              <a:gd name="connsiteX43" fmla="*/ 883526 w 7392421"/>
              <a:gd name="connsiteY43" fmla="*/ 5689580 h 6858000"/>
              <a:gd name="connsiteX44" fmla="*/ 1298563 w 7392421"/>
              <a:gd name="connsiteY44" fmla="*/ 5672327 h 6858000"/>
              <a:gd name="connsiteX45" fmla="*/ 1299170 w 7392421"/>
              <a:gd name="connsiteY45" fmla="*/ 5675371 h 6858000"/>
              <a:gd name="connsiteX46" fmla="*/ 1299170 w 7392421"/>
              <a:gd name="connsiteY46" fmla="*/ 5682476 h 6858000"/>
              <a:gd name="connsiteX47" fmla="*/ 1294928 w 7392421"/>
              <a:gd name="connsiteY47" fmla="*/ 5675371 h 6858000"/>
              <a:gd name="connsiteX48" fmla="*/ 985317 w 7392421"/>
              <a:gd name="connsiteY48" fmla="*/ 5668268 h 6858000"/>
              <a:gd name="connsiteX49" fmla="*/ 1006522 w 7392421"/>
              <a:gd name="connsiteY49" fmla="*/ 5682476 h 6858000"/>
              <a:gd name="connsiteX50" fmla="*/ 1031970 w 7392421"/>
              <a:gd name="connsiteY50" fmla="*/ 5675371 h 6858000"/>
              <a:gd name="connsiteX51" fmla="*/ 1040453 w 7392421"/>
              <a:gd name="connsiteY51" fmla="*/ 5671819 h 6858000"/>
              <a:gd name="connsiteX52" fmla="*/ 1061659 w 7392421"/>
              <a:gd name="connsiteY52" fmla="*/ 5675371 h 6858000"/>
              <a:gd name="connsiteX53" fmla="*/ 1091348 w 7392421"/>
              <a:gd name="connsiteY53" fmla="*/ 5682476 h 6858000"/>
              <a:gd name="connsiteX54" fmla="*/ 1133760 w 7392421"/>
              <a:gd name="connsiteY54" fmla="*/ 5678923 h 6858000"/>
              <a:gd name="connsiteX55" fmla="*/ 1146484 w 7392421"/>
              <a:gd name="connsiteY55" fmla="*/ 5668268 h 6858000"/>
              <a:gd name="connsiteX56" fmla="*/ 1159208 w 7392421"/>
              <a:gd name="connsiteY56" fmla="*/ 5668268 h 6858000"/>
              <a:gd name="connsiteX57" fmla="*/ 1159208 w 7392421"/>
              <a:gd name="connsiteY57" fmla="*/ 5678923 h 6858000"/>
              <a:gd name="connsiteX58" fmla="*/ 1142243 w 7392421"/>
              <a:gd name="connsiteY58" fmla="*/ 5700236 h 6858000"/>
              <a:gd name="connsiteX59" fmla="*/ 1129518 w 7392421"/>
              <a:gd name="connsiteY59" fmla="*/ 5703788 h 6858000"/>
              <a:gd name="connsiteX60" fmla="*/ 1129518 w 7392421"/>
              <a:gd name="connsiteY60" fmla="*/ 5700236 h 6858000"/>
              <a:gd name="connsiteX61" fmla="*/ 1116795 w 7392421"/>
              <a:gd name="connsiteY61" fmla="*/ 5693132 h 6858000"/>
              <a:gd name="connsiteX62" fmla="*/ 1108314 w 7392421"/>
              <a:gd name="connsiteY62" fmla="*/ 5703788 h 6858000"/>
              <a:gd name="connsiteX63" fmla="*/ 1100226 w 7392421"/>
              <a:gd name="connsiteY63" fmla="*/ 5708967 h 6858000"/>
              <a:gd name="connsiteX64" fmla="*/ 1042644 w 7392421"/>
              <a:gd name="connsiteY64" fmla="*/ 5708967 h 6858000"/>
              <a:gd name="connsiteX65" fmla="*/ 1004472 w 7392421"/>
              <a:gd name="connsiteY65" fmla="*/ 5714762 h 6858000"/>
              <a:gd name="connsiteX66" fmla="*/ 995990 w 7392421"/>
              <a:gd name="connsiteY66" fmla="*/ 5711865 h 6858000"/>
              <a:gd name="connsiteX67" fmla="*/ 970542 w 7392421"/>
              <a:gd name="connsiteY67" fmla="*/ 5708605 h 6858000"/>
              <a:gd name="connsiteX68" fmla="*/ 953015 w 7392421"/>
              <a:gd name="connsiteY68" fmla="*/ 5710850 h 6858000"/>
              <a:gd name="connsiteX69" fmla="*/ 948204 w 7392421"/>
              <a:gd name="connsiteY69" fmla="*/ 5704232 h 6858000"/>
              <a:gd name="connsiteX70" fmla="*/ 934421 w 7392421"/>
              <a:gd name="connsiteY70" fmla="*/ 5696683 h 6858000"/>
              <a:gd name="connsiteX71" fmla="*/ 921698 w 7392421"/>
              <a:gd name="connsiteY71" fmla="*/ 5696683 h 6858000"/>
              <a:gd name="connsiteX72" fmla="*/ 904732 w 7392421"/>
              <a:gd name="connsiteY72" fmla="*/ 5703788 h 6858000"/>
              <a:gd name="connsiteX73" fmla="*/ 892008 w 7392421"/>
              <a:gd name="connsiteY73" fmla="*/ 5693132 h 6858000"/>
              <a:gd name="connsiteX74" fmla="*/ 894128 w 7392421"/>
              <a:gd name="connsiteY74" fmla="*/ 5694464 h 6858000"/>
              <a:gd name="connsiteX75" fmla="*/ 895512 w 7392421"/>
              <a:gd name="connsiteY75" fmla="*/ 5693596 h 6858000"/>
              <a:gd name="connsiteX76" fmla="*/ 902082 w 7392421"/>
              <a:gd name="connsiteY76" fmla="*/ 5694464 h 6858000"/>
              <a:gd name="connsiteX77" fmla="*/ 908973 w 7392421"/>
              <a:gd name="connsiteY77" fmla="*/ 5693132 h 6858000"/>
              <a:gd name="connsiteX78" fmla="*/ 951385 w 7392421"/>
              <a:gd name="connsiteY78" fmla="*/ 5682476 h 6858000"/>
              <a:gd name="connsiteX79" fmla="*/ 968351 w 7392421"/>
              <a:gd name="connsiteY79" fmla="*/ 5678923 h 6858000"/>
              <a:gd name="connsiteX80" fmla="*/ 985317 w 7392421"/>
              <a:gd name="connsiteY80" fmla="*/ 5668268 h 6858000"/>
              <a:gd name="connsiteX81" fmla="*/ 3069156 w 7392421"/>
              <a:gd name="connsiteY81" fmla="*/ 5224784 h 6858000"/>
              <a:gd name="connsiteX82" fmla="*/ 3069877 w 7392421"/>
              <a:gd name="connsiteY82" fmla="*/ 5225655 h 6858000"/>
              <a:gd name="connsiteX83" fmla="*/ 3070170 w 7392421"/>
              <a:gd name="connsiteY83" fmla="*/ 5224784 h 6858000"/>
              <a:gd name="connsiteX84" fmla="*/ 0 w 7392421"/>
              <a:gd name="connsiteY84" fmla="*/ 3728101 h 6858000"/>
              <a:gd name="connsiteX85" fmla="*/ 1014 w 7392421"/>
              <a:gd name="connsiteY85" fmla="*/ 3728101 h 6858000"/>
              <a:gd name="connsiteX86" fmla="*/ 293 w 7392421"/>
              <a:gd name="connsiteY86" fmla="*/ 3728972 h 6858000"/>
              <a:gd name="connsiteX87" fmla="*/ 1748249 w 7392421"/>
              <a:gd name="connsiteY87" fmla="*/ 900296 h 6858000"/>
              <a:gd name="connsiteX88" fmla="*/ 1750394 w 7392421"/>
              <a:gd name="connsiteY88" fmla="*/ 900296 h 6858000"/>
              <a:gd name="connsiteX89" fmla="*/ 1741171 w 7392421"/>
              <a:gd name="connsiteY89" fmla="*/ 901194 h 6858000"/>
              <a:gd name="connsiteX90" fmla="*/ 1738152 w 7392421"/>
              <a:gd name="connsiteY90" fmla="*/ 900900 h 6858000"/>
              <a:gd name="connsiteX91" fmla="*/ 1881554 w 7392421"/>
              <a:gd name="connsiteY91" fmla="*/ 886188 h 6858000"/>
              <a:gd name="connsiteX92" fmla="*/ 1912293 w 7392421"/>
              <a:gd name="connsiteY92" fmla="*/ 887026 h 6858000"/>
              <a:gd name="connsiteX93" fmla="*/ 1958933 w 7392421"/>
              <a:gd name="connsiteY93" fmla="*/ 894840 h 6858000"/>
              <a:gd name="connsiteX94" fmla="*/ 1961440 w 7392421"/>
              <a:gd name="connsiteY94" fmla="*/ 895896 h 6858000"/>
              <a:gd name="connsiteX95" fmla="*/ 1862047 w 7392421"/>
              <a:gd name="connsiteY95" fmla="*/ 895896 h 6858000"/>
              <a:gd name="connsiteX96" fmla="*/ 1840840 w 7392421"/>
              <a:gd name="connsiteY96" fmla="*/ 899749 h 6858000"/>
              <a:gd name="connsiteX97" fmla="*/ 1821936 w 7392421"/>
              <a:gd name="connsiteY97" fmla="*/ 894167 h 6858000"/>
              <a:gd name="connsiteX98" fmla="*/ 1844454 w 7392421"/>
              <a:gd name="connsiteY98" fmla="*/ 892607 h 6858000"/>
              <a:gd name="connsiteX99" fmla="*/ 1857174 w 7392421"/>
              <a:gd name="connsiteY99" fmla="*/ 890374 h 6858000"/>
              <a:gd name="connsiteX100" fmla="*/ 1881554 w 7392421"/>
              <a:gd name="connsiteY100" fmla="*/ 886188 h 6858000"/>
              <a:gd name="connsiteX101" fmla="*/ 1719279 w 7392421"/>
              <a:gd name="connsiteY101" fmla="*/ 884793 h 6858000"/>
              <a:gd name="connsiteX102" fmla="*/ 1738455 w 7392421"/>
              <a:gd name="connsiteY102" fmla="*/ 884793 h 6858000"/>
              <a:gd name="connsiteX103" fmla="*/ 1797815 w 7392421"/>
              <a:gd name="connsiteY103" fmla="*/ 890374 h 6858000"/>
              <a:gd name="connsiteX104" fmla="*/ 1737762 w 7392421"/>
              <a:gd name="connsiteY104" fmla="*/ 892482 h 6858000"/>
              <a:gd name="connsiteX105" fmla="*/ 1688889 w 7392421"/>
              <a:gd name="connsiteY105" fmla="*/ 892482 h 6858000"/>
              <a:gd name="connsiteX106" fmla="*/ 1722809 w 7392421"/>
              <a:gd name="connsiteY106" fmla="*/ 889133 h 6858000"/>
              <a:gd name="connsiteX107" fmla="*/ 1731289 w 7392421"/>
              <a:gd name="connsiteY107" fmla="*/ 886901 h 6858000"/>
              <a:gd name="connsiteX108" fmla="*/ 1645175 w 7392421"/>
              <a:gd name="connsiteY108" fmla="*/ 884793 h 6858000"/>
              <a:gd name="connsiteX109" fmla="*/ 1715727 w 7392421"/>
              <a:gd name="connsiteY109" fmla="*/ 884793 h 6858000"/>
              <a:gd name="connsiteX110" fmla="*/ 1667690 w 7392421"/>
              <a:gd name="connsiteY110" fmla="*/ 886901 h 6858000"/>
              <a:gd name="connsiteX111" fmla="*/ 1595610 w 7392421"/>
              <a:gd name="connsiteY111" fmla="*/ 886901 h 6858000"/>
              <a:gd name="connsiteX112" fmla="*/ 1594784 w 7392421"/>
              <a:gd name="connsiteY112" fmla="*/ 886834 h 6858000"/>
              <a:gd name="connsiteX113" fmla="*/ 1774961 w 7392421"/>
              <a:gd name="connsiteY113" fmla="*/ 491518 h 6858000"/>
              <a:gd name="connsiteX114" fmla="*/ 1774351 w 7392421"/>
              <a:gd name="connsiteY114" fmla="*/ 492814 h 6858000"/>
              <a:gd name="connsiteX115" fmla="*/ 1769849 w 7392421"/>
              <a:gd name="connsiteY115" fmla="*/ 491944 h 6858000"/>
              <a:gd name="connsiteX116" fmla="*/ 1982374 w 7392421"/>
              <a:gd name="connsiteY116" fmla="*/ 395710 h 6858000"/>
              <a:gd name="connsiteX117" fmla="*/ 1992974 w 7392421"/>
              <a:gd name="connsiteY117" fmla="*/ 397133 h 6858000"/>
              <a:gd name="connsiteX118" fmla="*/ 2005216 w 7392421"/>
              <a:gd name="connsiteY118" fmla="*/ 401518 h 6858000"/>
              <a:gd name="connsiteX119" fmla="*/ 1985984 w 7392421"/>
              <a:gd name="connsiteY119" fmla="*/ 397672 h 6858000"/>
              <a:gd name="connsiteX120" fmla="*/ 1980348 w 7392421"/>
              <a:gd name="connsiteY120" fmla="*/ 395982 h 6858000"/>
              <a:gd name="connsiteX121" fmla="*/ 1898608 w 7392421"/>
              <a:gd name="connsiteY121" fmla="*/ 46924 h 6858000"/>
              <a:gd name="connsiteX122" fmla="*/ 1906232 w 7392421"/>
              <a:gd name="connsiteY122" fmla="*/ 47706 h 6858000"/>
              <a:gd name="connsiteX123" fmla="*/ 1901691 w 7392421"/>
              <a:gd name="connsiteY123" fmla="*/ 51487 h 6858000"/>
              <a:gd name="connsiteX124" fmla="*/ 1898694 w 7392421"/>
              <a:gd name="connsiteY124" fmla="*/ 52622 h 6858000"/>
              <a:gd name="connsiteX125" fmla="*/ 1895454 w 7392421"/>
              <a:gd name="connsiteY125" fmla="*/ 51655 h 6858000"/>
              <a:gd name="connsiteX126" fmla="*/ 1893127 w 7392421"/>
              <a:gd name="connsiteY126" fmla="*/ 47486 h 6858000"/>
              <a:gd name="connsiteX127" fmla="*/ 2355584 w 7392421"/>
              <a:gd name="connsiteY127" fmla="*/ 38338 h 6858000"/>
              <a:gd name="connsiteX128" fmla="*/ 2354974 w 7392421"/>
              <a:gd name="connsiteY128" fmla="*/ 39445 h 6858000"/>
              <a:gd name="connsiteX129" fmla="*/ 2350472 w 7392421"/>
              <a:gd name="connsiteY129" fmla="*/ 38702 h 6858000"/>
              <a:gd name="connsiteX130" fmla="*/ 3146743 w 7392421"/>
              <a:gd name="connsiteY130" fmla="*/ 0 h 6858000"/>
              <a:gd name="connsiteX131" fmla="*/ 3202796 w 7392421"/>
              <a:gd name="connsiteY131" fmla="*/ 0 h 6858000"/>
              <a:gd name="connsiteX132" fmla="*/ 3202796 w 7392421"/>
              <a:gd name="connsiteY132" fmla="*/ 4543 h 6858000"/>
              <a:gd name="connsiteX133" fmla="*/ 3308828 w 7392421"/>
              <a:gd name="connsiteY133" fmla="*/ 4543 h 6858000"/>
              <a:gd name="connsiteX134" fmla="*/ 3334275 w 7392421"/>
              <a:gd name="connsiteY134" fmla="*/ 4543 h 6858000"/>
              <a:gd name="connsiteX135" fmla="*/ 3383051 w 7392421"/>
              <a:gd name="connsiteY135" fmla="*/ 559 h 6858000"/>
              <a:gd name="connsiteX136" fmla="*/ 3398101 w 7392421"/>
              <a:gd name="connsiteY136" fmla="*/ 0 h 6858000"/>
              <a:gd name="connsiteX137" fmla="*/ 7392421 w 7392421"/>
              <a:gd name="connsiteY137" fmla="*/ 0 h 6858000"/>
              <a:gd name="connsiteX138" fmla="*/ 7392421 w 7392421"/>
              <a:gd name="connsiteY138" fmla="*/ 6858000 h 6858000"/>
              <a:gd name="connsiteX139" fmla="*/ 2857168 w 7392421"/>
              <a:gd name="connsiteY139" fmla="*/ 6858000 h 6858000"/>
              <a:gd name="connsiteX140" fmla="*/ 2860240 w 7392421"/>
              <a:gd name="connsiteY140" fmla="*/ 6839268 h 6858000"/>
              <a:gd name="connsiteX141" fmla="*/ 2873493 w 7392421"/>
              <a:gd name="connsiteY141" fmla="*/ 6831079 h 6858000"/>
              <a:gd name="connsiteX142" fmla="*/ 2920147 w 7392421"/>
              <a:gd name="connsiteY142" fmla="*/ 6823372 h 6858000"/>
              <a:gd name="connsiteX143" fmla="*/ 2975283 w 7392421"/>
              <a:gd name="connsiteY143" fmla="*/ 6823372 h 6858000"/>
              <a:gd name="connsiteX144" fmla="*/ 3026178 w 7392421"/>
              <a:gd name="connsiteY144" fmla="*/ 6823372 h 6858000"/>
              <a:gd name="connsiteX145" fmla="*/ 3047384 w 7392421"/>
              <a:gd name="connsiteY145" fmla="*/ 6807959 h 6858000"/>
              <a:gd name="connsiteX146" fmla="*/ 3038903 w 7392421"/>
              <a:gd name="connsiteY146" fmla="*/ 6788692 h 6858000"/>
              <a:gd name="connsiteX147" fmla="*/ 3017697 w 7392421"/>
              <a:gd name="connsiteY147" fmla="*/ 6788692 h 6858000"/>
              <a:gd name="connsiteX148" fmla="*/ 2996489 w 7392421"/>
              <a:gd name="connsiteY148" fmla="*/ 6777131 h 6858000"/>
              <a:gd name="connsiteX149" fmla="*/ 2971042 w 7392421"/>
              <a:gd name="connsiteY149" fmla="*/ 6757864 h 6858000"/>
              <a:gd name="connsiteX150" fmla="*/ 2932870 w 7392421"/>
              <a:gd name="connsiteY150" fmla="*/ 6746304 h 6858000"/>
              <a:gd name="connsiteX151" fmla="*/ 2894699 w 7392421"/>
              <a:gd name="connsiteY151" fmla="*/ 6746304 h 6858000"/>
              <a:gd name="connsiteX152" fmla="*/ 2835322 w 7392421"/>
              <a:gd name="connsiteY152" fmla="*/ 6750157 h 6858000"/>
              <a:gd name="connsiteX153" fmla="*/ 2826839 w 7392421"/>
              <a:gd name="connsiteY153" fmla="*/ 6746304 h 6858000"/>
              <a:gd name="connsiteX154" fmla="*/ 2831081 w 7392421"/>
              <a:gd name="connsiteY154" fmla="*/ 6734743 h 6858000"/>
              <a:gd name="connsiteX155" fmla="*/ 2856528 w 7392421"/>
              <a:gd name="connsiteY155" fmla="*/ 6727037 h 6858000"/>
              <a:gd name="connsiteX156" fmla="*/ 2865010 w 7392421"/>
              <a:gd name="connsiteY156" fmla="*/ 6700063 h 6858000"/>
              <a:gd name="connsiteX157" fmla="*/ 2822598 w 7392421"/>
              <a:gd name="connsiteY157" fmla="*/ 6696209 h 6858000"/>
              <a:gd name="connsiteX158" fmla="*/ 2839564 w 7392421"/>
              <a:gd name="connsiteY158" fmla="*/ 6692356 h 6858000"/>
              <a:gd name="connsiteX159" fmla="*/ 2877734 w 7392421"/>
              <a:gd name="connsiteY159" fmla="*/ 6692356 h 6858000"/>
              <a:gd name="connsiteX160" fmla="*/ 2915906 w 7392421"/>
              <a:gd name="connsiteY160" fmla="*/ 6680796 h 6858000"/>
              <a:gd name="connsiteX161" fmla="*/ 2924389 w 7392421"/>
              <a:gd name="connsiteY161" fmla="*/ 6657675 h 6858000"/>
              <a:gd name="connsiteX162" fmla="*/ 2903182 w 7392421"/>
              <a:gd name="connsiteY162" fmla="*/ 6646115 h 6858000"/>
              <a:gd name="connsiteX163" fmla="*/ 2869251 w 7392421"/>
              <a:gd name="connsiteY163" fmla="*/ 6649968 h 6858000"/>
              <a:gd name="connsiteX164" fmla="*/ 2797151 w 7392421"/>
              <a:gd name="connsiteY164" fmla="*/ 6657675 h 6858000"/>
              <a:gd name="connsiteX165" fmla="*/ 2788668 w 7392421"/>
              <a:gd name="connsiteY165" fmla="*/ 6653822 h 6858000"/>
              <a:gd name="connsiteX166" fmla="*/ 2729290 w 7392421"/>
              <a:gd name="connsiteY166" fmla="*/ 6646115 h 6858000"/>
              <a:gd name="connsiteX167" fmla="*/ 2640224 w 7392421"/>
              <a:gd name="connsiteY167" fmla="*/ 6638408 h 6858000"/>
              <a:gd name="connsiteX168" fmla="*/ 2635982 w 7392421"/>
              <a:gd name="connsiteY168" fmla="*/ 6638408 h 6858000"/>
              <a:gd name="connsiteX169" fmla="*/ 2635982 w 7392421"/>
              <a:gd name="connsiteY169" fmla="*/ 6634555 h 6858000"/>
              <a:gd name="connsiteX170" fmla="*/ 2640224 w 7392421"/>
              <a:gd name="connsiteY170" fmla="*/ 6626848 h 6858000"/>
              <a:gd name="connsiteX171" fmla="*/ 2652948 w 7392421"/>
              <a:gd name="connsiteY171" fmla="*/ 6626848 h 6858000"/>
              <a:gd name="connsiteX172" fmla="*/ 2729290 w 7392421"/>
              <a:gd name="connsiteY172" fmla="*/ 6626848 h 6858000"/>
              <a:gd name="connsiteX173" fmla="*/ 2742014 w 7392421"/>
              <a:gd name="connsiteY173" fmla="*/ 6619141 h 6858000"/>
              <a:gd name="connsiteX174" fmla="*/ 2763220 w 7392421"/>
              <a:gd name="connsiteY174" fmla="*/ 6603727 h 6858000"/>
              <a:gd name="connsiteX175" fmla="*/ 2814115 w 7392421"/>
              <a:gd name="connsiteY175" fmla="*/ 6603727 h 6858000"/>
              <a:gd name="connsiteX176" fmla="*/ 2852287 w 7392421"/>
              <a:gd name="connsiteY176" fmla="*/ 6596020 h 6858000"/>
              <a:gd name="connsiteX177" fmla="*/ 2831081 w 7392421"/>
              <a:gd name="connsiteY177" fmla="*/ 6584460 h 6858000"/>
              <a:gd name="connsiteX178" fmla="*/ 2729290 w 7392421"/>
              <a:gd name="connsiteY178" fmla="*/ 6580607 h 6858000"/>
              <a:gd name="connsiteX179" fmla="*/ 2568123 w 7392421"/>
              <a:gd name="connsiteY179" fmla="*/ 6580607 h 6858000"/>
              <a:gd name="connsiteX180" fmla="*/ 2546916 w 7392421"/>
              <a:gd name="connsiteY180" fmla="*/ 6584460 h 6858000"/>
              <a:gd name="connsiteX181" fmla="*/ 2504504 w 7392421"/>
              <a:gd name="connsiteY181" fmla="*/ 6580607 h 6858000"/>
              <a:gd name="connsiteX182" fmla="*/ 2462091 w 7392421"/>
              <a:gd name="connsiteY182" fmla="*/ 6584460 h 6858000"/>
              <a:gd name="connsiteX183" fmla="*/ 2432402 w 7392421"/>
              <a:gd name="connsiteY183" fmla="*/ 6584460 h 6858000"/>
              <a:gd name="connsiteX184" fmla="*/ 2360301 w 7392421"/>
              <a:gd name="connsiteY184" fmla="*/ 6572900 h 6858000"/>
              <a:gd name="connsiteX185" fmla="*/ 2343335 w 7392421"/>
              <a:gd name="connsiteY185" fmla="*/ 6580607 h 6858000"/>
              <a:gd name="connsiteX186" fmla="*/ 2317888 w 7392421"/>
              <a:gd name="connsiteY186" fmla="*/ 6572900 h 6858000"/>
              <a:gd name="connsiteX187" fmla="*/ 2223860 w 7392421"/>
              <a:gd name="connsiteY187" fmla="*/ 6572900 h 6858000"/>
              <a:gd name="connsiteX188" fmla="*/ 2226954 w 7392421"/>
              <a:gd name="connsiteY188" fmla="*/ 6566806 h 6858000"/>
              <a:gd name="connsiteX189" fmla="*/ 2243914 w 7392421"/>
              <a:gd name="connsiteY189" fmla="*/ 6536434 h 6858000"/>
              <a:gd name="connsiteX190" fmla="*/ 2243914 w 7392421"/>
              <a:gd name="connsiteY190" fmla="*/ 6528842 h 6858000"/>
              <a:gd name="connsiteX191" fmla="*/ 2180314 w 7392421"/>
              <a:gd name="connsiteY191" fmla="*/ 6490877 h 6858000"/>
              <a:gd name="connsiteX192" fmla="*/ 1959834 w 7392421"/>
              <a:gd name="connsiteY192" fmla="*/ 6490877 h 6858000"/>
              <a:gd name="connsiteX193" fmla="*/ 1942874 w 7392421"/>
              <a:gd name="connsiteY193" fmla="*/ 6483284 h 6858000"/>
              <a:gd name="connsiteX194" fmla="*/ 1959834 w 7392421"/>
              <a:gd name="connsiteY194" fmla="*/ 6479487 h 6858000"/>
              <a:gd name="connsiteX195" fmla="*/ 2010714 w 7392421"/>
              <a:gd name="connsiteY195" fmla="*/ 6468098 h 6858000"/>
              <a:gd name="connsiteX196" fmla="*/ 2154873 w 7392421"/>
              <a:gd name="connsiteY196" fmla="*/ 6418744 h 6858000"/>
              <a:gd name="connsiteX197" fmla="*/ 2239673 w 7392421"/>
              <a:gd name="connsiteY197" fmla="*/ 6414948 h 6858000"/>
              <a:gd name="connsiteX198" fmla="*/ 2294793 w 7392421"/>
              <a:gd name="connsiteY198" fmla="*/ 6414948 h 6858000"/>
              <a:gd name="connsiteX199" fmla="*/ 2345673 w 7392421"/>
              <a:gd name="connsiteY199" fmla="*/ 6407355 h 6858000"/>
              <a:gd name="connsiteX200" fmla="*/ 2366873 w 7392421"/>
              <a:gd name="connsiteY200" fmla="*/ 6399762 h 6858000"/>
              <a:gd name="connsiteX201" fmla="*/ 2345673 w 7392421"/>
              <a:gd name="connsiteY201" fmla="*/ 6392169 h 6858000"/>
              <a:gd name="connsiteX202" fmla="*/ 2197274 w 7392421"/>
              <a:gd name="connsiteY202" fmla="*/ 6399762 h 6858000"/>
              <a:gd name="connsiteX203" fmla="*/ 2133674 w 7392421"/>
              <a:gd name="connsiteY203" fmla="*/ 6376983 h 6858000"/>
              <a:gd name="connsiteX204" fmla="*/ 2133674 w 7392421"/>
              <a:gd name="connsiteY204" fmla="*/ 6369390 h 6858000"/>
              <a:gd name="connsiteX205" fmla="*/ 2137913 w 7392421"/>
              <a:gd name="connsiteY205" fmla="*/ 6354204 h 6858000"/>
              <a:gd name="connsiteX206" fmla="*/ 2176073 w 7392421"/>
              <a:gd name="connsiteY206" fmla="*/ 6354204 h 6858000"/>
              <a:gd name="connsiteX207" fmla="*/ 2201513 w 7392421"/>
              <a:gd name="connsiteY207" fmla="*/ 6346611 h 6858000"/>
              <a:gd name="connsiteX208" fmla="*/ 2205753 w 7392421"/>
              <a:gd name="connsiteY208" fmla="*/ 6339018 h 6858000"/>
              <a:gd name="connsiteX209" fmla="*/ 2197274 w 7392421"/>
              <a:gd name="connsiteY209" fmla="*/ 6335222 h 6858000"/>
              <a:gd name="connsiteX210" fmla="*/ 2159113 w 7392421"/>
              <a:gd name="connsiteY210" fmla="*/ 6335222 h 6858000"/>
              <a:gd name="connsiteX211" fmla="*/ 2146394 w 7392421"/>
              <a:gd name="connsiteY211" fmla="*/ 6327629 h 6858000"/>
              <a:gd name="connsiteX212" fmla="*/ 2154873 w 7392421"/>
              <a:gd name="connsiteY212" fmla="*/ 6320036 h 6858000"/>
              <a:gd name="connsiteX213" fmla="*/ 2205753 w 7392421"/>
              <a:gd name="connsiteY213" fmla="*/ 6301054 h 6858000"/>
              <a:gd name="connsiteX214" fmla="*/ 2286313 w 7392421"/>
              <a:gd name="connsiteY214" fmla="*/ 6285868 h 6858000"/>
              <a:gd name="connsiteX215" fmla="*/ 2286313 w 7392421"/>
              <a:gd name="connsiteY215" fmla="*/ 6282071 h 6858000"/>
              <a:gd name="connsiteX216" fmla="*/ 2286313 w 7392421"/>
              <a:gd name="connsiteY216" fmla="*/ 6274478 h 6858000"/>
              <a:gd name="connsiteX217" fmla="*/ 2269353 w 7392421"/>
              <a:gd name="connsiteY217" fmla="*/ 6274478 h 6858000"/>
              <a:gd name="connsiteX218" fmla="*/ 2256633 w 7392421"/>
              <a:gd name="connsiteY218" fmla="*/ 6251700 h 6858000"/>
              <a:gd name="connsiteX219" fmla="*/ 2252393 w 7392421"/>
              <a:gd name="connsiteY219" fmla="*/ 6240310 h 6858000"/>
              <a:gd name="connsiteX220" fmla="*/ 2214234 w 7392421"/>
              <a:gd name="connsiteY220" fmla="*/ 6228921 h 6858000"/>
              <a:gd name="connsiteX221" fmla="*/ 2243914 w 7392421"/>
              <a:gd name="connsiteY221" fmla="*/ 6228921 h 6858000"/>
              <a:gd name="connsiteX222" fmla="*/ 2248153 w 7392421"/>
              <a:gd name="connsiteY222" fmla="*/ 6217531 h 6858000"/>
              <a:gd name="connsiteX223" fmla="*/ 2248153 w 7392421"/>
              <a:gd name="connsiteY223" fmla="*/ 6209938 h 6858000"/>
              <a:gd name="connsiteX224" fmla="*/ 2252393 w 7392421"/>
              <a:gd name="connsiteY224" fmla="*/ 6209938 h 6858000"/>
              <a:gd name="connsiteX225" fmla="*/ 2294793 w 7392421"/>
              <a:gd name="connsiteY225" fmla="*/ 6213735 h 6858000"/>
              <a:gd name="connsiteX226" fmla="*/ 2303273 w 7392421"/>
              <a:gd name="connsiteY226" fmla="*/ 6209938 h 6858000"/>
              <a:gd name="connsiteX227" fmla="*/ 2299033 w 7392421"/>
              <a:gd name="connsiteY227" fmla="*/ 6202346 h 6858000"/>
              <a:gd name="connsiteX228" fmla="*/ 2273593 w 7392421"/>
              <a:gd name="connsiteY228" fmla="*/ 6187160 h 6858000"/>
              <a:gd name="connsiteX229" fmla="*/ 2269353 w 7392421"/>
              <a:gd name="connsiteY229" fmla="*/ 6168177 h 6858000"/>
              <a:gd name="connsiteX230" fmla="*/ 2277833 w 7392421"/>
              <a:gd name="connsiteY230" fmla="*/ 6156788 h 6858000"/>
              <a:gd name="connsiteX231" fmla="*/ 2299033 w 7392421"/>
              <a:gd name="connsiteY231" fmla="*/ 6156788 h 6858000"/>
              <a:gd name="connsiteX232" fmla="*/ 2349913 w 7392421"/>
              <a:gd name="connsiteY232" fmla="*/ 6171974 h 6858000"/>
              <a:gd name="connsiteX233" fmla="*/ 2371112 w 7392421"/>
              <a:gd name="connsiteY233" fmla="*/ 6164381 h 6858000"/>
              <a:gd name="connsiteX234" fmla="*/ 2383832 w 7392421"/>
              <a:gd name="connsiteY234" fmla="*/ 6141602 h 6858000"/>
              <a:gd name="connsiteX235" fmla="*/ 2421992 w 7392421"/>
              <a:gd name="connsiteY235" fmla="*/ 6134009 h 6858000"/>
              <a:gd name="connsiteX236" fmla="*/ 2455913 w 7392421"/>
              <a:gd name="connsiteY236" fmla="*/ 6137806 h 6858000"/>
              <a:gd name="connsiteX237" fmla="*/ 2464392 w 7392421"/>
              <a:gd name="connsiteY237" fmla="*/ 6126416 h 6858000"/>
              <a:gd name="connsiteX238" fmla="*/ 2455913 w 7392421"/>
              <a:gd name="connsiteY238" fmla="*/ 6115027 h 6858000"/>
              <a:gd name="connsiteX239" fmla="*/ 2443193 w 7392421"/>
              <a:gd name="connsiteY239" fmla="*/ 6118823 h 6858000"/>
              <a:gd name="connsiteX240" fmla="*/ 2392313 w 7392421"/>
              <a:gd name="connsiteY240" fmla="*/ 6107434 h 6858000"/>
              <a:gd name="connsiteX241" fmla="*/ 2388072 w 7392421"/>
              <a:gd name="connsiteY241" fmla="*/ 6084655 h 6858000"/>
              <a:gd name="connsiteX242" fmla="*/ 2349913 w 7392421"/>
              <a:gd name="connsiteY242" fmla="*/ 6084655 h 6858000"/>
              <a:gd name="connsiteX243" fmla="*/ 2315993 w 7392421"/>
              <a:gd name="connsiteY243" fmla="*/ 6080859 h 6858000"/>
              <a:gd name="connsiteX244" fmla="*/ 2307778 w 7392421"/>
              <a:gd name="connsiteY244" fmla="*/ 6076647 h 6858000"/>
              <a:gd name="connsiteX245" fmla="*/ 2303001 w 7392421"/>
              <a:gd name="connsiteY245" fmla="*/ 6077973 h 6858000"/>
              <a:gd name="connsiteX246" fmla="*/ 2306070 w 7392421"/>
              <a:gd name="connsiteY246" fmla="*/ 6071704 h 6858000"/>
              <a:gd name="connsiteX247" fmla="*/ 2297589 w 7392421"/>
              <a:gd name="connsiteY247" fmla="*/ 6047454 h 6858000"/>
              <a:gd name="connsiteX248" fmla="*/ 2276383 w 7392421"/>
              <a:gd name="connsiteY248" fmla="*/ 6047454 h 6858000"/>
              <a:gd name="connsiteX249" fmla="*/ 2255176 w 7392421"/>
              <a:gd name="connsiteY249" fmla="*/ 6032903 h 6858000"/>
              <a:gd name="connsiteX250" fmla="*/ 2229728 w 7392421"/>
              <a:gd name="connsiteY250" fmla="*/ 6008653 h 6858000"/>
              <a:gd name="connsiteX251" fmla="*/ 2191556 w 7392421"/>
              <a:gd name="connsiteY251" fmla="*/ 5994103 h 6858000"/>
              <a:gd name="connsiteX252" fmla="*/ 2153385 w 7392421"/>
              <a:gd name="connsiteY252" fmla="*/ 5994103 h 6858000"/>
              <a:gd name="connsiteX253" fmla="*/ 2094008 w 7392421"/>
              <a:gd name="connsiteY253" fmla="*/ 5998953 h 6858000"/>
              <a:gd name="connsiteX254" fmla="*/ 2085525 w 7392421"/>
              <a:gd name="connsiteY254" fmla="*/ 5994103 h 6858000"/>
              <a:gd name="connsiteX255" fmla="*/ 2089767 w 7392421"/>
              <a:gd name="connsiteY255" fmla="*/ 5979552 h 6858000"/>
              <a:gd name="connsiteX256" fmla="*/ 2115214 w 7392421"/>
              <a:gd name="connsiteY256" fmla="*/ 5969853 h 6858000"/>
              <a:gd name="connsiteX257" fmla="*/ 2123696 w 7392421"/>
              <a:gd name="connsiteY257" fmla="*/ 5935902 h 6858000"/>
              <a:gd name="connsiteX258" fmla="*/ 2081284 w 7392421"/>
              <a:gd name="connsiteY258" fmla="*/ 5931052 h 6858000"/>
              <a:gd name="connsiteX259" fmla="*/ 2098250 w 7392421"/>
              <a:gd name="connsiteY259" fmla="*/ 5926202 h 6858000"/>
              <a:gd name="connsiteX260" fmla="*/ 2136420 w 7392421"/>
              <a:gd name="connsiteY260" fmla="*/ 5926202 h 6858000"/>
              <a:gd name="connsiteX261" fmla="*/ 2174592 w 7392421"/>
              <a:gd name="connsiteY261" fmla="*/ 5911652 h 6858000"/>
              <a:gd name="connsiteX262" fmla="*/ 2183075 w 7392421"/>
              <a:gd name="connsiteY262" fmla="*/ 5882551 h 6858000"/>
              <a:gd name="connsiteX263" fmla="*/ 2161868 w 7392421"/>
              <a:gd name="connsiteY263" fmla="*/ 5868002 h 6858000"/>
              <a:gd name="connsiteX264" fmla="*/ 2127937 w 7392421"/>
              <a:gd name="connsiteY264" fmla="*/ 5872851 h 6858000"/>
              <a:gd name="connsiteX265" fmla="*/ 2055837 w 7392421"/>
              <a:gd name="connsiteY265" fmla="*/ 5882551 h 6858000"/>
              <a:gd name="connsiteX266" fmla="*/ 2047354 w 7392421"/>
              <a:gd name="connsiteY266" fmla="*/ 5877702 h 6858000"/>
              <a:gd name="connsiteX267" fmla="*/ 1987976 w 7392421"/>
              <a:gd name="connsiteY267" fmla="*/ 5868002 h 6858000"/>
              <a:gd name="connsiteX268" fmla="*/ 1953832 w 7392421"/>
              <a:gd name="connsiteY268" fmla="*/ 5861494 h 6858000"/>
              <a:gd name="connsiteX269" fmla="*/ 1965665 w 7392421"/>
              <a:gd name="connsiteY269" fmla="*/ 5858291 h 6858000"/>
              <a:gd name="connsiteX270" fmla="*/ 1985274 w 7392421"/>
              <a:gd name="connsiteY270" fmla="*/ 5849274 h 6858000"/>
              <a:gd name="connsiteX271" fmla="*/ 1991104 w 7392421"/>
              <a:gd name="connsiteY271" fmla="*/ 5845003 h 6858000"/>
              <a:gd name="connsiteX272" fmla="*/ 1991786 w 7392421"/>
              <a:gd name="connsiteY272" fmla="*/ 5843171 h 6858000"/>
              <a:gd name="connsiteX273" fmla="*/ 1995929 w 7392421"/>
              <a:gd name="connsiteY273" fmla="*/ 5842539 h 6858000"/>
              <a:gd name="connsiteX274" fmla="*/ 2000700 w 7392421"/>
              <a:gd name="connsiteY274" fmla="*/ 5834051 h 6858000"/>
              <a:gd name="connsiteX275" fmla="*/ 2021906 w 7392421"/>
              <a:gd name="connsiteY275" fmla="*/ 5814651 h 6858000"/>
              <a:gd name="connsiteX276" fmla="*/ 2072801 w 7392421"/>
              <a:gd name="connsiteY276" fmla="*/ 5814651 h 6858000"/>
              <a:gd name="connsiteX277" fmla="*/ 2110973 w 7392421"/>
              <a:gd name="connsiteY277" fmla="*/ 5804950 h 6858000"/>
              <a:gd name="connsiteX278" fmla="*/ 2089767 w 7392421"/>
              <a:gd name="connsiteY278" fmla="*/ 5790401 h 6858000"/>
              <a:gd name="connsiteX279" fmla="*/ 1987976 w 7392421"/>
              <a:gd name="connsiteY279" fmla="*/ 5785551 h 6858000"/>
              <a:gd name="connsiteX280" fmla="*/ 1826809 w 7392421"/>
              <a:gd name="connsiteY280" fmla="*/ 5785551 h 6858000"/>
              <a:gd name="connsiteX281" fmla="*/ 1805602 w 7392421"/>
              <a:gd name="connsiteY281" fmla="*/ 5790401 h 6858000"/>
              <a:gd name="connsiteX282" fmla="*/ 1763190 w 7392421"/>
              <a:gd name="connsiteY282" fmla="*/ 5785551 h 6858000"/>
              <a:gd name="connsiteX283" fmla="*/ 1720777 w 7392421"/>
              <a:gd name="connsiteY283" fmla="*/ 5790401 h 6858000"/>
              <a:gd name="connsiteX284" fmla="*/ 1691088 w 7392421"/>
              <a:gd name="connsiteY284" fmla="*/ 5790401 h 6858000"/>
              <a:gd name="connsiteX285" fmla="*/ 1618987 w 7392421"/>
              <a:gd name="connsiteY285" fmla="*/ 5775851 h 6858000"/>
              <a:gd name="connsiteX286" fmla="*/ 1602021 w 7392421"/>
              <a:gd name="connsiteY286" fmla="*/ 5785551 h 6858000"/>
              <a:gd name="connsiteX287" fmla="*/ 1576574 w 7392421"/>
              <a:gd name="connsiteY287" fmla="*/ 5775851 h 6858000"/>
              <a:gd name="connsiteX288" fmla="*/ 1428130 w 7392421"/>
              <a:gd name="connsiteY288" fmla="*/ 5775851 h 6858000"/>
              <a:gd name="connsiteX289" fmla="*/ 1357618 w 7392421"/>
              <a:gd name="connsiteY289" fmla="*/ 5775244 h 6858000"/>
              <a:gd name="connsiteX290" fmla="*/ 1317117 w 7392421"/>
              <a:gd name="connsiteY290" fmla="*/ 5772911 h 6858000"/>
              <a:gd name="connsiteX291" fmla="*/ 1318325 w 7392421"/>
              <a:gd name="connsiteY291" fmla="*/ 5772719 h 6858000"/>
              <a:gd name="connsiteX292" fmla="*/ 1373462 w 7392421"/>
              <a:gd name="connsiteY292" fmla="*/ 5772719 h 6858000"/>
              <a:gd name="connsiteX293" fmla="*/ 1407392 w 7392421"/>
              <a:gd name="connsiteY293" fmla="*/ 5769821 h 6858000"/>
              <a:gd name="connsiteX294" fmla="*/ 1420116 w 7392421"/>
              <a:gd name="connsiteY294" fmla="*/ 5766924 h 6858000"/>
              <a:gd name="connsiteX295" fmla="*/ 1471012 w 7392421"/>
              <a:gd name="connsiteY295" fmla="*/ 5766924 h 6858000"/>
              <a:gd name="connsiteX296" fmla="*/ 1526148 w 7392421"/>
              <a:gd name="connsiteY296" fmla="*/ 5766924 h 6858000"/>
              <a:gd name="connsiteX297" fmla="*/ 1581284 w 7392421"/>
              <a:gd name="connsiteY297" fmla="*/ 5766924 h 6858000"/>
              <a:gd name="connsiteX298" fmla="*/ 1606731 w 7392421"/>
              <a:gd name="connsiteY298" fmla="*/ 5761128 h 6858000"/>
              <a:gd name="connsiteX299" fmla="*/ 1644903 w 7392421"/>
              <a:gd name="connsiteY299" fmla="*/ 5761128 h 6858000"/>
              <a:gd name="connsiteX300" fmla="*/ 1661868 w 7392421"/>
              <a:gd name="connsiteY300" fmla="*/ 5761128 h 6858000"/>
              <a:gd name="connsiteX301" fmla="*/ 1708522 w 7392421"/>
              <a:gd name="connsiteY301" fmla="*/ 5764026 h 6858000"/>
              <a:gd name="connsiteX302" fmla="*/ 1725487 w 7392421"/>
              <a:gd name="connsiteY302" fmla="*/ 5755332 h 6858000"/>
              <a:gd name="connsiteX303" fmla="*/ 1742451 w 7392421"/>
              <a:gd name="connsiteY303" fmla="*/ 5755332 h 6858000"/>
              <a:gd name="connsiteX304" fmla="*/ 1746693 w 7392421"/>
              <a:gd name="connsiteY304" fmla="*/ 5749537 h 6858000"/>
              <a:gd name="connsiteX305" fmla="*/ 1801829 w 7392421"/>
              <a:gd name="connsiteY305" fmla="*/ 5749537 h 6858000"/>
              <a:gd name="connsiteX306" fmla="*/ 1801829 w 7392421"/>
              <a:gd name="connsiteY306" fmla="*/ 5755332 h 6858000"/>
              <a:gd name="connsiteX307" fmla="*/ 1907861 w 7392421"/>
              <a:gd name="connsiteY307" fmla="*/ 5755332 h 6858000"/>
              <a:gd name="connsiteX308" fmla="*/ 1933309 w 7392421"/>
              <a:gd name="connsiteY308" fmla="*/ 5755332 h 6858000"/>
              <a:gd name="connsiteX309" fmla="*/ 2030858 w 7392421"/>
              <a:gd name="connsiteY309" fmla="*/ 5749537 h 6858000"/>
              <a:gd name="connsiteX310" fmla="*/ 2030858 w 7392421"/>
              <a:gd name="connsiteY310" fmla="*/ 5740843 h 6858000"/>
              <a:gd name="connsiteX311" fmla="*/ 2035098 w 7392421"/>
              <a:gd name="connsiteY311" fmla="*/ 5737945 h 6858000"/>
              <a:gd name="connsiteX312" fmla="*/ 2043581 w 7392421"/>
              <a:gd name="connsiteY312" fmla="*/ 5740843 h 6858000"/>
              <a:gd name="connsiteX313" fmla="*/ 2124166 w 7392421"/>
              <a:gd name="connsiteY313" fmla="*/ 5740843 h 6858000"/>
              <a:gd name="connsiteX314" fmla="*/ 2141130 w 7392421"/>
              <a:gd name="connsiteY314" fmla="*/ 5746639 h 6858000"/>
              <a:gd name="connsiteX315" fmla="*/ 2170819 w 7392421"/>
              <a:gd name="connsiteY315" fmla="*/ 5746639 h 6858000"/>
              <a:gd name="connsiteX316" fmla="*/ 2200508 w 7392421"/>
              <a:gd name="connsiteY316" fmla="*/ 5735047 h 6858000"/>
              <a:gd name="connsiteX317" fmla="*/ 2213231 w 7392421"/>
              <a:gd name="connsiteY317" fmla="*/ 5732149 h 6858000"/>
              <a:gd name="connsiteX318" fmla="*/ 2230197 w 7392421"/>
              <a:gd name="connsiteY318" fmla="*/ 5732149 h 6858000"/>
              <a:gd name="connsiteX319" fmla="*/ 2234438 w 7392421"/>
              <a:gd name="connsiteY319" fmla="*/ 5729252 h 6858000"/>
              <a:gd name="connsiteX320" fmla="*/ 2230197 w 7392421"/>
              <a:gd name="connsiteY320" fmla="*/ 5723456 h 6858000"/>
              <a:gd name="connsiteX321" fmla="*/ 2179302 w 7392421"/>
              <a:gd name="connsiteY321" fmla="*/ 5717660 h 6858000"/>
              <a:gd name="connsiteX322" fmla="*/ 2166578 w 7392421"/>
              <a:gd name="connsiteY322" fmla="*/ 5711865 h 6858000"/>
              <a:gd name="connsiteX323" fmla="*/ 2128407 w 7392421"/>
              <a:gd name="connsiteY323" fmla="*/ 5700273 h 6858000"/>
              <a:gd name="connsiteX324" fmla="*/ 2119924 w 7392421"/>
              <a:gd name="connsiteY324" fmla="*/ 5703171 h 6858000"/>
              <a:gd name="connsiteX325" fmla="*/ 2111441 w 7392421"/>
              <a:gd name="connsiteY325" fmla="*/ 5697375 h 6858000"/>
              <a:gd name="connsiteX326" fmla="*/ 2073271 w 7392421"/>
              <a:gd name="connsiteY326" fmla="*/ 5682886 h 6858000"/>
              <a:gd name="connsiteX327" fmla="*/ 2043581 w 7392421"/>
              <a:gd name="connsiteY327" fmla="*/ 5691580 h 6858000"/>
              <a:gd name="connsiteX328" fmla="*/ 2039340 w 7392421"/>
              <a:gd name="connsiteY328" fmla="*/ 5688682 h 6858000"/>
              <a:gd name="connsiteX329" fmla="*/ 2009652 w 7392421"/>
              <a:gd name="connsiteY329" fmla="*/ 5688682 h 6858000"/>
              <a:gd name="connsiteX330" fmla="*/ 1950274 w 7392421"/>
              <a:gd name="connsiteY330" fmla="*/ 5697375 h 6858000"/>
              <a:gd name="connsiteX331" fmla="*/ 1946033 w 7392421"/>
              <a:gd name="connsiteY331" fmla="*/ 5691580 h 6858000"/>
              <a:gd name="connsiteX332" fmla="*/ 1937550 w 7392421"/>
              <a:gd name="connsiteY332" fmla="*/ 5665499 h 6858000"/>
              <a:gd name="connsiteX333" fmla="*/ 1907861 w 7392421"/>
              <a:gd name="connsiteY333" fmla="*/ 5665499 h 6858000"/>
              <a:gd name="connsiteX334" fmla="*/ 1899378 w 7392421"/>
              <a:gd name="connsiteY334" fmla="*/ 5677090 h 6858000"/>
              <a:gd name="connsiteX335" fmla="*/ 1873931 w 7392421"/>
              <a:gd name="connsiteY335" fmla="*/ 5688682 h 6858000"/>
              <a:gd name="connsiteX336" fmla="*/ 1865448 w 7392421"/>
              <a:gd name="connsiteY336" fmla="*/ 5691580 h 6858000"/>
              <a:gd name="connsiteX337" fmla="*/ 1848483 w 7392421"/>
              <a:gd name="connsiteY337" fmla="*/ 5691580 h 6858000"/>
              <a:gd name="connsiteX338" fmla="*/ 1831519 w 7392421"/>
              <a:gd name="connsiteY338" fmla="*/ 5691580 h 6858000"/>
              <a:gd name="connsiteX339" fmla="*/ 1823036 w 7392421"/>
              <a:gd name="connsiteY339" fmla="*/ 5697375 h 6858000"/>
              <a:gd name="connsiteX340" fmla="*/ 1818795 w 7392421"/>
              <a:gd name="connsiteY340" fmla="*/ 5714762 h 6858000"/>
              <a:gd name="connsiteX341" fmla="*/ 1801829 w 7392421"/>
              <a:gd name="connsiteY341" fmla="*/ 5714762 h 6858000"/>
              <a:gd name="connsiteX342" fmla="*/ 1797588 w 7392421"/>
              <a:gd name="connsiteY342" fmla="*/ 5706069 h 6858000"/>
              <a:gd name="connsiteX343" fmla="*/ 1763658 w 7392421"/>
              <a:gd name="connsiteY343" fmla="*/ 5697375 h 6858000"/>
              <a:gd name="connsiteX344" fmla="*/ 1755176 w 7392421"/>
              <a:gd name="connsiteY344" fmla="*/ 5700273 h 6858000"/>
              <a:gd name="connsiteX345" fmla="*/ 1738210 w 7392421"/>
              <a:gd name="connsiteY345" fmla="*/ 5700273 h 6858000"/>
              <a:gd name="connsiteX346" fmla="*/ 1729728 w 7392421"/>
              <a:gd name="connsiteY346" fmla="*/ 5706069 h 6858000"/>
              <a:gd name="connsiteX347" fmla="*/ 1725487 w 7392421"/>
              <a:gd name="connsiteY347" fmla="*/ 5697375 h 6858000"/>
              <a:gd name="connsiteX348" fmla="*/ 1721245 w 7392421"/>
              <a:gd name="connsiteY348" fmla="*/ 5697375 h 6858000"/>
              <a:gd name="connsiteX349" fmla="*/ 1683074 w 7392421"/>
              <a:gd name="connsiteY349" fmla="*/ 5703171 h 6858000"/>
              <a:gd name="connsiteX350" fmla="*/ 1640662 w 7392421"/>
              <a:gd name="connsiteY350" fmla="*/ 5697375 h 6858000"/>
              <a:gd name="connsiteX351" fmla="*/ 1598250 w 7392421"/>
              <a:gd name="connsiteY351" fmla="*/ 5700273 h 6858000"/>
              <a:gd name="connsiteX352" fmla="*/ 1547354 w 7392421"/>
              <a:gd name="connsiteY352" fmla="*/ 5700273 h 6858000"/>
              <a:gd name="connsiteX353" fmla="*/ 1543112 w 7392421"/>
              <a:gd name="connsiteY353" fmla="*/ 5700273 h 6858000"/>
              <a:gd name="connsiteX354" fmla="*/ 1543112 w 7392421"/>
              <a:gd name="connsiteY354" fmla="*/ 5703171 h 6858000"/>
              <a:gd name="connsiteX355" fmla="*/ 1555835 w 7392421"/>
              <a:gd name="connsiteY355" fmla="*/ 5708967 h 6858000"/>
              <a:gd name="connsiteX356" fmla="*/ 1564318 w 7392421"/>
              <a:gd name="connsiteY356" fmla="*/ 5714762 h 6858000"/>
              <a:gd name="connsiteX357" fmla="*/ 1551595 w 7392421"/>
              <a:gd name="connsiteY357" fmla="*/ 5717660 h 6858000"/>
              <a:gd name="connsiteX358" fmla="*/ 1581284 w 7392421"/>
              <a:gd name="connsiteY358" fmla="*/ 5726354 h 6858000"/>
              <a:gd name="connsiteX359" fmla="*/ 1594008 w 7392421"/>
              <a:gd name="connsiteY359" fmla="*/ 5732149 h 6858000"/>
              <a:gd name="connsiteX360" fmla="*/ 1581284 w 7392421"/>
              <a:gd name="connsiteY360" fmla="*/ 5737945 h 6858000"/>
              <a:gd name="connsiteX361" fmla="*/ 1551595 w 7392421"/>
              <a:gd name="connsiteY361" fmla="*/ 5732149 h 6858000"/>
              <a:gd name="connsiteX362" fmla="*/ 1543112 w 7392421"/>
              <a:gd name="connsiteY362" fmla="*/ 5732149 h 6858000"/>
              <a:gd name="connsiteX363" fmla="*/ 1496458 w 7392421"/>
              <a:gd name="connsiteY363" fmla="*/ 5737945 h 6858000"/>
              <a:gd name="connsiteX364" fmla="*/ 1466770 w 7392421"/>
              <a:gd name="connsiteY364" fmla="*/ 5732149 h 6858000"/>
              <a:gd name="connsiteX365" fmla="*/ 1462529 w 7392421"/>
              <a:gd name="connsiteY365" fmla="*/ 5732149 h 6858000"/>
              <a:gd name="connsiteX366" fmla="*/ 1428598 w 7392421"/>
              <a:gd name="connsiteY366" fmla="*/ 5737945 h 6858000"/>
              <a:gd name="connsiteX367" fmla="*/ 1405272 w 7392421"/>
              <a:gd name="connsiteY367" fmla="*/ 5733237 h 6858000"/>
              <a:gd name="connsiteX368" fmla="*/ 1388855 w 7392421"/>
              <a:gd name="connsiteY368" fmla="*/ 5728393 h 6858000"/>
              <a:gd name="connsiteX369" fmla="*/ 1394598 w 7392421"/>
              <a:gd name="connsiteY369" fmla="*/ 5725988 h 6858000"/>
              <a:gd name="connsiteX370" fmla="*/ 1400960 w 7392421"/>
              <a:gd name="connsiteY370" fmla="*/ 5717995 h 6858000"/>
              <a:gd name="connsiteX371" fmla="*/ 1426407 w 7392421"/>
              <a:gd name="connsiteY371" fmla="*/ 5710892 h 6858000"/>
              <a:gd name="connsiteX372" fmla="*/ 1400960 w 7392421"/>
              <a:gd name="connsiteY372" fmla="*/ 5693132 h 6858000"/>
              <a:gd name="connsiteX373" fmla="*/ 1379753 w 7392421"/>
              <a:gd name="connsiteY373" fmla="*/ 5682476 h 6858000"/>
              <a:gd name="connsiteX374" fmla="*/ 1371270 w 7392421"/>
              <a:gd name="connsiteY374" fmla="*/ 5678923 h 6858000"/>
              <a:gd name="connsiteX375" fmla="*/ 1350064 w 7392421"/>
              <a:gd name="connsiteY375" fmla="*/ 5686028 h 6858000"/>
              <a:gd name="connsiteX376" fmla="*/ 1345824 w 7392421"/>
              <a:gd name="connsiteY376" fmla="*/ 5700236 h 6858000"/>
              <a:gd name="connsiteX377" fmla="*/ 1341583 w 7392421"/>
              <a:gd name="connsiteY377" fmla="*/ 5703788 h 6858000"/>
              <a:gd name="connsiteX378" fmla="*/ 1341583 w 7392421"/>
              <a:gd name="connsiteY378" fmla="*/ 5686028 h 6858000"/>
              <a:gd name="connsiteX379" fmla="*/ 1333100 w 7392421"/>
              <a:gd name="connsiteY379" fmla="*/ 5678923 h 6858000"/>
              <a:gd name="connsiteX380" fmla="*/ 1299170 w 7392421"/>
              <a:gd name="connsiteY380" fmla="*/ 5675371 h 6858000"/>
              <a:gd name="connsiteX381" fmla="*/ 1299170 w 7392421"/>
              <a:gd name="connsiteY381" fmla="*/ 5671819 h 6858000"/>
              <a:gd name="connsiteX382" fmla="*/ 1298563 w 7392421"/>
              <a:gd name="connsiteY382" fmla="*/ 5672327 h 6858000"/>
              <a:gd name="connsiteX383" fmla="*/ 1294928 w 7392421"/>
              <a:gd name="connsiteY383" fmla="*/ 5654059 h 6858000"/>
              <a:gd name="connsiteX384" fmla="*/ 1277964 w 7392421"/>
              <a:gd name="connsiteY384" fmla="*/ 5629195 h 6858000"/>
              <a:gd name="connsiteX385" fmla="*/ 1316134 w 7392421"/>
              <a:gd name="connsiteY385" fmla="*/ 5625643 h 6858000"/>
              <a:gd name="connsiteX386" fmla="*/ 1354306 w 7392421"/>
              <a:gd name="connsiteY386" fmla="*/ 5622092 h 6858000"/>
              <a:gd name="connsiteX387" fmla="*/ 1400960 w 7392421"/>
              <a:gd name="connsiteY387" fmla="*/ 5622092 h 6858000"/>
              <a:gd name="connsiteX388" fmla="*/ 1413683 w 7392421"/>
              <a:gd name="connsiteY388" fmla="*/ 5625643 h 6858000"/>
              <a:gd name="connsiteX389" fmla="*/ 1464579 w 7392421"/>
              <a:gd name="connsiteY389" fmla="*/ 5625643 h 6858000"/>
              <a:gd name="connsiteX390" fmla="*/ 1473061 w 7392421"/>
              <a:gd name="connsiteY390" fmla="*/ 5622092 h 6858000"/>
              <a:gd name="connsiteX391" fmla="*/ 1511233 w 7392421"/>
              <a:gd name="connsiteY391" fmla="*/ 5629195 h 6858000"/>
              <a:gd name="connsiteX392" fmla="*/ 1587576 w 7392421"/>
              <a:gd name="connsiteY392" fmla="*/ 5629195 h 6858000"/>
              <a:gd name="connsiteX393" fmla="*/ 1608781 w 7392421"/>
              <a:gd name="connsiteY393" fmla="*/ 5629195 h 6858000"/>
              <a:gd name="connsiteX394" fmla="*/ 1634230 w 7392421"/>
              <a:gd name="connsiteY394" fmla="*/ 5629195 h 6858000"/>
              <a:gd name="connsiteX395" fmla="*/ 1680883 w 7392421"/>
              <a:gd name="connsiteY395" fmla="*/ 5632747 h 6858000"/>
              <a:gd name="connsiteX396" fmla="*/ 1719055 w 7392421"/>
              <a:gd name="connsiteY396" fmla="*/ 5632747 h 6858000"/>
              <a:gd name="connsiteX397" fmla="*/ 1757226 w 7392421"/>
              <a:gd name="connsiteY397" fmla="*/ 5632747 h 6858000"/>
              <a:gd name="connsiteX398" fmla="*/ 1769949 w 7392421"/>
              <a:gd name="connsiteY398" fmla="*/ 5632747 h 6858000"/>
              <a:gd name="connsiteX399" fmla="*/ 1833568 w 7392421"/>
              <a:gd name="connsiteY399" fmla="*/ 5629195 h 6858000"/>
              <a:gd name="connsiteX400" fmla="*/ 1846292 w 7392421"/>
              <a:gd name="connsiteY400" fmla="*/ 5618539 h 6858000"/>
              <a:gd name="connsiteX401" fmla="*/ 1850533 w 7392421"/>
              <a:gd name="connsiteY401" fmla="*/ 5607883 h 6858000"/>
              <a:gd name="connsiteX402" fmla="*/ 1897188 w 7392421"/>
              <a:gd name="connsiteY402" fmla="*/ 5593675 h 6858000"/>
              <a:gd name="connsiteX403" fmla="*/ 1931118 w 7392421"/>
              <a:gd name="connsiteY403" fmla="*/ 5600780 h 6858000"/>
              <a:gd name="connsiteX404" fmla="*/ 1935359 w 7392421"/>
              <a:gd name="connsiteY404" fmla="*/ 5600780 h 6858000"/>
              <a:gd name="connsiteX405" fmla="*/ 1965047 w 7392421"/>
              <a:gd name="connsiteY405" fmla="*/ 5593675 h 6858000"/>
              <a:gd name="connsiteX406" fmla="*/ 2011701 w 7392421"/>
              <a:gd name="connsiteY406" fmla="*/ 5600780 h 6858000"/>
              <a:gd name="connsiteX407" fmla="*/ 2020184 w 7392421"/>
              <a:gd name="connsiteY407" fmla="*/ 5600780 h 6858000"/>
              <a:gd name="connsiteX408" fmla="*/ 2049873 w 7392421"/>
              <a:gd name="connsiteY408" fmla="*/ 5593675 h 6858000"/>
              <a:gd name="connsiteX409" fmla="*/ 2062597 w 7392421"/>
              <a:gd name="connsiteY409" fmla="*/ 5600780 h 6858000"/>
              <a:gd name="connsiteX410" fmla="*/ 2049873 w 7392421"/>
              <a:gd name="connsiteY410" fmla="*/ 5607883 h 6858000"/>
              <a:gd name="connsiteX411" fmla="*/ 2020184 w 7392421"/>
              <a:gd name="connsiteY411" fmla="*/ 5618539 h 6858000"/>
              <a:gd name="connsiteX412" fmla="*/ 2032907 w 7392421"/>
              <a:gd name="connsiteY412" fmla="*/ 5622092 h 6858000"/>
              <a:gd name="connsiteX413" fmla="*/ 2024425 w 7392421"/>
              <a:gd name="connsiteY413" fmla="*/ 5629195 h 6858000"/>
              <a:gd name="connsiteX414" fmla="*/ 2011701 w 7392421"/>
              <a:gd name="connsiteY414" fmla="*/ 5636299 h 6858000"/>
              <a:gd name="connsiteX415" fmla="*/ 2011701 w 7392421"/>
              <a:gd name="connsiteY415" fmla="*/ 5639851 h 6858000"/>
              <a:gd name="connsiteX416" fmla="*/ 2015943 w 7392421"/>
              <a:gd name="connsiteY416" fmla="*/ 5639851 h 6858000"/>
              <a:gd name="connsiteX417" fmla="*/ 2066839 w 7392421"/>
              <a:gd name="connsiteY417" fmla="*/ 5639851 h 6858000"/>
              <a:gd name="connsiteX418" fmla="*/ 2109251 w 7392421"/>
              <a:gd name="connsiteY418" fmla="*/ 5643404 h 6858000"/>
              <a:gd name="connsiteX419" fmla="*/ 2151663 w 7392421"/>
              <a:gd name="connsiteY419" fmla="*/ 5636299 h 6858000"/>
              <a:gd name="connsiteX420" fmla="*/ 2189834 w 7392421"/>
              <a:gd name="connsiteY420" fmla="*/ 5643404 h 6858000"/>
              <a:gd name="connsiteX421" fmla="*/ 2194076 w 7392421"/>
              <a:gd name="connsiteY421" fmla="*/ 5643404 h 6858000"/>
              <a:gd name="connsiteX422" fmla="*/ 2198317 w 7392421"/>
              <a:gd name="connsiteY422" fmla="*/ 5632747 h 6858000"/>
              <a:gd name="connsiteX423" fmla="*/ 2206799 w 7392421"/>
              <a:gd name="connsiteY423" fmla="*/ 5639851 h 6858000"/>
              <a:gd name="connsiteX424" fmla="*/ 2223765 w 7392421"/>
              <a:gd name="connsiteY424" fmla="*/ 5639851 h 6858000"/>
              <a:gd name="connsiteX425" fmla="*/ 2232247 w 7392421"/>
              <a:gd name="connsiteY425" fmla="*/ 5643404 h 6858000"/>
              <a:gd name="connsiteX426" fmla="*/ 2266177 w 7392421"/>
              <a:gd name="connsiteY426" fmla="*/ 5632747 h 6858000"/>
              <a:gd name="connsiteX427" fmla="*/ 2270418 w 7392421"/>
              <a:gd name="connsiteY427" fmla="*/ 5622092 h 6858000"/>
              <a:gd name="connsiteX428" fmla="*/ 2287384 w 7392421"/>
              <a:gd name="connsiteY428" fmla="*/ 5622092 h 6858000"/>
              <a:gd name="connsiteX429" fmla="*/ 2291625 w 7392421"/>
              <a:gd name="connsiteY429" fmla="*/ 5643404 h 6858000"/>
              <a:gd name="connsiteX430" fmla="*/ 2300108 w 7392421"/>
              <a:gd name="connsiteY430" fmla="*/ 5650507 h 6858000"/>
              <a:gd name="connsiteX431" fmla="*/ 2317073 w 7392421"/>
              <a:gd name="connsiteY431" fmla="*/ 5650507 h 6858000"/>
              <a:gd name="connsiteX432" fmla="*/ 2334037 w 7392421"/>
              <a:gd name="connsiteY432" fmla="*/ 5650507 h 6858000"/>
              <a:gd name="connsiteX433" fmla="*/ 2342520 w 7392421"/>
              <a:gd name="connsiteY433" fmla="*/ 5654059 h 6858000"/>
              <a:gd name="connsiteX434" fmla="*/ 2367967 w 7392421"/>
              <a:gd name="connsiteY434" fmla="*/ 5668268 h 6858000"/>
              <a:gd name="connsiteX435" fmla="*/ 2376450 w 7392421"/>
              <a:gd name="connsiteY435" fmla="*/ 5682476 h 6858000"/>
              <a:gd name="connsiteX436" fmla="*/ 2406139 w 7392421"/>
              <a:gd name="connsiteY436" fmla="*/ 5682476 h 6858000"/>
              <a:gd name="connsiteX437" fmla="*/ 2414622 w 7392421"/>
              <a:gd name="connsiteY437" fmla="*/ 5650507 h 6858000"/>
              <a:gd name="connsiteX438" fmla="*/ 2418863 w 7392421"/>
              <a:gd name="connsiteY438" fmla="*/ 5643404 h 6858000"/>
              <a:gd name="connsiteX439" fmla="*/ 2478241 w 7392421"/>
              <a:gd name="connsiteY439" fmla="*/ 5654059 h 6858000"/>
              <a:gd name="connsiteX440" fmla="*/ 2507929 w 7392421"/>
              <a:gd name="connsiteY440" fmla="*/ 5654059 h 6858000"/>
              <a:gd name="connsiteX441" fmla="*/ 2512170 w 7392421"/>
              <a:gd name="connsiteY441" fmla="*/ 5650507 h 6858000"/>
              <a:gd name="connsiteX442" fmla="*/ 2541860 w 7392421"/>
              <a:gd name="connsiteY442" fmla="*/ 5661164 h 6858000"/>
              <a:gd name="connsiteX443" fmla="*/ 2580031 w 7392421"/>
              <a:gd name="connsiteY443" fmla="*/ 5643404 h 6858000"/>
              <a:gd name="connsiteX444" fmla="*/ 2588513 w 7392421"/>
              <a:gd name="connsiteY444" fmla="*/ 5636299 h 6858000"/>
              <a:gd name="connsiteX445" fmla="*/ 2596996 w 7392421"/>
              <a:gd name="connsiteY445" fmla="*/ 5639851 h 6858000"/>
              <a:gd name="connsiteX446" fmla="*/ 2635167 w 7392421"/>
              <a:gd name="connsiteY446" fmla="*/ 5625643 h 6858000"/>
              <a:gd name="connsiteX447" fmla="*/ 2647891 w 7392421"/>
              <a:gd name="connsiteY447" fmla="*/ 5618539 h 6858000"/>
              <a:gd name="connsiteX448" fmla="*/ 2698786 w 7392421"/>
              <a:gd name="connsiteY448" fmla="*/ 5611435 h 6858000"/>
              <a:gd name="connsiteX449" fmla="*/ 2703027 w 7392421"/>
              <a:gd name="connsiteY449" fmla="*/ 5604331 h 6858000"/>
              <a:gd name="connsiteX450" fmla="*/ 2698786 w 7392421"/>
              <a:gd name="connsiteY450" fmla="*/ 5600780 h 6858000"/>
              <a:gd name="connsiteX451" fmla="*/ 2681820 w 7392421"/>
              <a:gd name="connsiteY451" fmla="*/ 5600780 h 6858000"/>
              <a:gd name="connsiteX452" fmla="*/ 2669097 w 7392421"/>
              <a:gd name="connsiteY452" fmla="*/ 5597227 h 6858000"/>
              <a:gd name="connsiteX453" fmla="*/ 2639408 w 7392421"/>
              <a:gd name="connsiteY453" fmla="*/ 5583018 h 6858000"/>
              <a:gd name="connsiteX454" fmla="*/ 2609719 w 7392421"/>
              <a:gd name="connsiteY454" fmla="*/ 5583018 h 6858000"/>
              <a:gd name="connsiteX455" fmla="*/ 2592755 w 7392421"/>
              <a:gd name="connsiteY455" fmla="*/ 5590123 h 6858000"/>
              <a:gd name="connsiteX456" fmla="*/ 2512170 w 7392421"/>
              <a:gd name="connsiteY456" fmla="*/ 5590123 h 6858000"/>
              <a:gd name="connsiteX457" fmla="*/ 2503687 w 7392421"/>
              <a:gd name="connsiteY457" fmla="*/ 5593675 h 6858000"/>
              <a:gd name="connsiteX458" fmla="*/ 2499447 w 7392421"/>
              <a:gd name="connsiteY458" fmla="*/ 5590123 h 6858000"/>
              <a:gd name="connsiteX459" fmla="*/ 2499447 w 7392421"/>
              <a:gd name="connsiteY459" fmla="*/ 5579466 h 6858000"/>
              <a:gd name="connsiteX460" fmla="*/ 2401898 w 7392421"/>
              <a:gd name="connsiteY460" fmla="*/ 5572363 h 6858000"/>
              <a:gd name="connsiteX461" fmla="*/ 2376450 w 7392421"/>
              <a:gd name="connsiteY461" fmla="*/ 5572363 h 6858000"/>
              <a:gd name="connsiteX462" fmla="*/ 2270418 w 7392421"/>
              <a:gd name="connsiteY462" fmla="*/ 5572363 h 6858000"/>
              <a:gd name="connsiteX463" fmla="*/ 2270418 w 7392421"/>
              <a:gd name="connsiteY463" fmla="*/ 5579466 h 6858000"/>
              <a:gd name="connsiteX464" fmla="*/ 2215282 w 7392421"/>
              <a:gd name="connsiteY464" fmla="*/ 5579466 h 6858000"/>
              <a:gd name="connsiteX465" fmla="*/ 2211040 w 7392421"/>
              <a:gd name="connsiteY465" fmla="*/ 5572363 h 6858000"/>
              <a:gd name="connsiteX466" fmla="*/ 2194076 w 7392421"/>
              <a:gd name="connsiteY466" fmla="*/ 5572363 h 6858000"/>
              <a:gd name="connsiteX467" fmla="*/ 2177111 w 7392421"/>
              <a:gd name="connsiteY467" fmla="*/ 5561706 h 6858000"/>
              <a:gd name="connsiteX468" fmla="*/ 2130457 w 7392421"/>
              <a:gd name="connsiteY468" fmla="*/ 5565259 h 6858000"/>
              <a:gd name="connsiteX469" fmla="*/ 2113492 w 7392421"/>
              <a:gd name="connsiteY469" fmla="*/ 5565259 h 6858000"/>
              <a:gd name="connsiteX470" fmla="*/ 2075321 w 7392421"/>
              <a:gd name="connsiteY470" fmla="*/ 5565259 h 6858000"/>
              <a:gd name="connsiteX471" fmla="*/ 2049873 w 7392421"/>
              <a:gd name="connsiteY471" fmla="*/ 5558154 h 6858000"/>
              <a:gd name="connsiteX472" fmla="*/ 1994737 w 7392421"/>
              <a:gd name="connsiteY472" fmla="*/ 5558154 h 6858000"/>
              <a:gd name="connsiteX473" fmla="*/ 1939601 w 7392421"/>
              <a:gd name="connsiteY473" fmla="*/ 5558154 h 6858000"/>
              <a:gd name="connsiteX474" fmla="*/ 1888705 w 7392421"/>
              <a:gd name="connsiteY474" fmla="*/ 5558154 h 6858000"/>
              <a:gd name="connsiteX475" fmla="*/ 1875982 w 7392421"/>
              <a:gd name="connsiteY475" fmla="*/ 5554603 h 6858000"/>
              <a:gd name="connsiteX476" fmla="*/ 1842051 w 7392421"/>
              <a:gd name="connsiteY476" fmla="*/ 5551051 h 6858000"/>
              <a:gd name="connsiteX477" fmla="*/ 1786914 w 7392421"/>
              <a:gd name="connsiteY477" fmla="*/ 5551051 h 6858000"/>
              <a:gd name="connsiteX478" fmla="*/ 1744502 w 7392421"/>
              <a:gd name="connsiteY478" fmla="*/ 5547499 h 6858000"/>
              <a:gd name="connsiteX479" fmla="*/ 1706331 w 7392421"/>
              <a:gd name="connsiteY479" fmla="*/ 5540394 h 6858000"/>
              <a:gd name="connsiteX480" fmla="*/ 1608781 w 7392421"/>
              <a:gd name="connsiteY480" fmla="*/ 5540394 h 6858000"/>
              <a:gd name="connsiteX481" fmla="*/ 1571370 w 7392421"/>
              <a:gd name="connsiteY481" fmla="*/ 5539713 h 6858000"/>
              <a:gd name="connsiteX482" fmla="*/ 1582175 w 7392421"/>
              <a:gd name="connsiteY482" fmla="*/ 5526039 h 6858000"/>
              <a:gd name="connsiteX483" fmla="*/ 1584828 w 7392421"/>
              <a:gd name="connsiteY483" fmla="*/ 5525054 h 6858000"/>
              <a:gd name="connsiteX484" fmla="*/ 1606349 w 7392421"/>
              <a:gd name="connsiteY484" fmla="*/ 5526522 h 6858000"/>
              <a:gd name="connsiteX485" fmla="*/ 1635508 w 7392421"/>
              <a:gd name="connsiteY485" fmla="*/ 5524750 h 6858000"/>
              <a:gd name="connsiteX486" fmla="*/ 1686403 w 7392421"/>
              <a:gd name="connsiteY486" fmla="*/ 5524750 h 6858000"/>
              <a:gd name="connsiteX487" fmla="*/ 1707609 w 7392421"/>
              <a:gd name="connsiteY487" fmla="*/ 5505858 h 6858000"/>
              <a:gd name="connsiteX488" fmla="*/ 1699127 w 7392421"/>
              <a:gd name="connsiteY488" fmla="*/ 5482241 h 6858000"/>
              <a:gd name="connsiteX489" fmla="*/ 1677921 w 7392421"/>
              <a:gd name="connsiteY489" fmla="*/ 5482241 h 6858000"/>
              <a:gd name="connsiteX490" fmla="*/ 1656714 w 7392421"/>
              <a:gd name="connsiteY490" fmla="*/ 5468070 h 6858000"/>
              <a:gd name="connsiteX491" fmla="*/ 1631266 w 7392421"/>
              <a:gd name="connsiteY491" fmla="*/ 5444454 h 6858000"/>
              <a:gd name="connsiteX492" fmla="*/ 1593095 w 7392421"/>
              <a:gd name="connsiteY492" fmla="*/ 5430284 h 6858000"/>
              <a:gd name="connsiteX493" fmla="*/ 1554923 w 7392421"/>
              <a:gd name="connsiteY493" fmla="*/ 5430284 h 6858000"/>
              <a:gd name="connsiteX494" fmla="*/ 1495547 w 7392421"/>
              <a:gd name="connsiteY494" fmla="*/ 5435007 h 6858000"/>
              <a:gd name="connsiteX495" fmla="*/ 1487064 w 7392421"/>
              <a:gd name="connsiteY495" fmla="*/ 5430284 h 6858000"/>
              <a:gd name="connsiteX496" fmla="*/ 1491305 w 7392421"/>
              <a:gd name="connsiteY496" fmla="*/ 5416113 h 6858000"/>
              <a:gd name="connsiteX497" fmla="*/ 1516753 w 7392421"/>
              <a:gd name="connsiteY497" fmla="*/ 5406667 h 6858000"/>
              <a:gd name="connsiteX498" fmla="*/ 1525234 w 7392421"/>
              <a:gd name="connsiteY498" fmla="*/ 5373604 h 6858000"/>
              <a:gd name="connsiteX499" fmla="*/ 1482822 w 7392421"/>
              <a:gd name="connsiteY499" fmla="*/ 5368880 h 6858000"/>
              <a:gd name="connsiteX500" fmla="*/ 1499788 w 7392421"/>
              <a:gd name="connsiteY500" fmla="*/ 5364157 h 6858000"/>
              <a:gd name="connsiteX501" fmla="*/ 1537959 w 7392421"/>
              <a:gd name="connsiteY501" fmla="*/ 5364157 h 6858000"/>
              <a:gd name="connsiteX502" fmla="*/ 1576130 w 7392421"/>
              <a:gd name="connsiteY502" fmla="*/ 5349988 h 6858000"/>
              <a:gd name="connsiteX503" fmla="*/ 1584613 w 7392421"/>
              <a:gd name="connsiteY503" fmla="*/ 5321647 h 6858000"/>
              <a:gd name="connsiteX504" fmla="*/ 1563406 w 7392421"/>
              <a:gd name="connsiteY504" fmla="*/ 5307477 h 6858000"/>
              <a:gd name="connsiteX505" fmla="*/ 1529476 w 7392421"/>
              <a:gd name="connsiteY505" fmla="*/ 5312200 h 6858000"/>
              <a:gd name="connsiteX506" fmla="*/ 1457375 w 7392421"/>
              <a:gd name="connsiteY506" fmla="*/ 5321647 h 6858000"/>
              <a:gd name="connsiteX507" fmla="*/ 1448892 w 7392421"/>
              <a:gd name="connsiteY507" fmla="*/ 5316924 h 6858000"/>
              <a:gd name="connsiteX508" fmla="*/ 1389514 w 7392421"/>
              <a:gd name="connsiteY508" fmla="*/ 5307477 h 6858000"/>
              <a:gd name="connsiteX509" fmla="*/ 1300448 w 7392421"/>
              <a:gd name="connsiteY509" fmla="*/ 5298031 h 6858000"/>
              <a:gd name="connsiteX510" fmla="*/ 1296206 w 7392421"/>
              <a:gd name="connsiteY510" fmla="*/ 5298031 h 6858000"/>
              <a:gd name="connsiteX511" fmla="*/ 1296206 w 7392421"/>
              <a:gd name="connsiteY511" fmla="*/ 5293308 h 6858000"/>
              <a:gd name="connsiteX512" fmla="*/ 1300448 w 7392421"/>
              <a:gd name="connsiteY512" fmla="*/ 5283861 h 6858000"/>
              <a:gd name="connsiteX513" fmla="*/ 1313172 w 7392421"/>
              <a:gd name="connsiteY513" fmla="*/ 5283861 h 6858000"/>
              <a:gd name="connsiteX514" fmla="*/ 1389514 w 7392421"/>
              <a:gd name="connsiteY514" fmla="*/ 5283861 h 6858000"/>
              <a:gd name="connsiteX515" fmla="*/ 1402239 w 7392421"/>
              <a:gd name="connsiteY515" fmla="*/ 5274414 h 6858000"/>
              <a:gd name="connsiteX516" fmla="*/ 1423445 w 7392421"/>
              <a:gd name="connsiteY516" fmla="*/ 5255520 h 6858000"/>
              <a:gd name="connsiteX517" fmla="*/ 1474339 w 7392421"/>
              <a:gd name="connsiteY517" fmla="*/ 5255520 h 6858000"/>
              <a:gd name="connsiteX518" fmla="*/ 1512511 w 7392421"/>
              <a:gd name="connsiteY518" fmla="*/ 5246073 h 6858000"/>
              <a:gd name="connsiteX519" fmla="*/ 1510697 w 7392421"/>
              <a:gd name="connsiteY519" fmla="*/ 5244861 h 6858000"/>
              <a:gd name="connsiteX520" fmla="*/ 1932452 w 7392421"/>
              <a:gd name="connsiteY520" fmla="*/ 5244861 h 6858000"/>
              <a:gd name="connsiteX521" fmla="*/ 1932529 w 7392421"/>
              <a:gd name="connsiteY521" fmla="*/ 5240624 h 6858000"/>
              <a:gd name="connsiteX522" fmla="*/ 1937300 w 7392421"/>
              <a:gd name="connsiteY522" fmla="*/ 5226765 h 6858000"/>
              <a:gd name="connsiteX523" fmla="*/ 1941443 w 7392421"/>
              <a:gd name="connsiteY523" fmla="*/ 5225733 h 6858000"/>
              <a:gd name="connsiteX524" fmla="*/ 1942125 w 7392421"/>
              <a:gd name="connsiteY524" fmla="*/ 5222742 h 6858000"/>
              <a:gd name="connsiteX525" fmla="*/ 1947955 w 7392421"/>
              <a:gd name="connsiteY525" fmla="*/ 5215768 h 6858000"/>
              <a:gd name="connsiteX526" fmla="*/ 1967564 w 7392421"/>
              <a:gd name="connsiteY526" fmla="*/ 5201045 h 6858000"/>
              <a:gd name="connsiteX527" fmla="*/ 1979397 w 7392421"/>
              <a:gd name="connsiteY527" fmla="*/ 5195815 h 6858000"/>
              <a:gd name="connsiteX528" fmla="*/ 1945253 w 7392421"/>
              <a:gd name="connsiteY528" fmla="*/ 5185189 h 6858000"/>
              <a:gd name="connsiteX529" fmla="*/ 1885875 w 7392421"/>
              <a:gd name="connsiteY529" fmla="*/ 5169351 h 6858000"/>
              <a:gd name="connsiteX530" fmla="*/ 1877392 w 7392421"/>
              <a:gd name="connsiteY530" fmla="*/ 5161433 h 6858000"/>
              <a:gd name="connsiteX531" fmla="*/ 1805292 w 7392421"/>
              <a:gd name="connsiteY531" fmla="*/ 5177272 h 6858000"/>
              <a:gd name="connsiteX532" fmla="*/ 1771361 w 7392421"/>
              <a:gd name="connsiteY532" fmla="*/ 5185189 h 6858000"/>
              <a:gd name="connsiteX533" fmla="*/ 1750154 w 7392421"/>
              <a:gd name="connsiteY533" fmla="*/ 5161433 h 6858000"/>
              <a:gd name="connsiteX534" fmla="*/ 1758637 w 7392421"/>
              <a:gd name="connsiteY534" fmla="*/ 5113917 h 6858000"/>
              <a:gd name="connsiteX535" fmla="*/ 1796809 w 7392421"/>
              <a:gd name="connsiteY535" fmla="*/ 5090160 h 6858000"/>
              <a:gd name="connsiteX536" fmla="*/ 1834979 w 7392421"/>
              <a:gd name="connsiteY536" fmla="*/ 5090160 h 6858000"/>
              <a:gd name="connsiteX537" fmla="*/ 1851945 w 7392421"/>
              <a:gd name="connsiteY537" fmla="*/ 5082241 h 6858000"/>
              <a:gd name="connsiteX538" fmla="*/ 1809533 w 7392421"/>
              <a:gd name="connsiteY538" fmla="*/ 5074322 h 6858000"/>
              <a:gd name="connsiteX539" fmla="*/ 1818015 w 7392421"/>
              <a:gd name="connsiteY539" fmla="*/ 5018887 h 6858000"/>
              <a:gd name="connsiteX540" fmla="*/ 1843462 w 7392421"/>
              <a:gd name="connsiteY540" fmla="*/ 5003051 h 6858000"/>
              <a:gd name="connsiteX541" fmla="*/ 1847704 w 7392421"/>
              <a:gd name="connsiteY541" fmla="*/ 4979292 h 6858000"/>
              <a:gd name="connsiteX542" fmla="*/ 1839221 w 7392421"/>
              <a:gd name="connsiteY542" fmla="*/ 4971373 h 6858000"/>
              <a:gd name="connsiteX543" fmla="*/ 1779844 w 7392421"/>
              <a:gd name="connsiteY543" fmla="*/ 4979292 h 6858000"/>
              <a:gd name="connsiteX544" fmla="*/ 1741673 w 7392421"/>
              <a:gd name="connsiteY544" fmla="*/ 4979292 h 6858000"/>
              <a:gd name="connsiteX545" fmla="*/ 1703501 w 7392421"/>
              <a:gd name="connsiteY545" fmla="*/ 4955534 h 6858000"/>
              <a:gd name="connsiteX546" fmla="*/ 1678053 w 7392421"/>
              <a:gd name="connsiteY546" fmla="*/ 4915939 h 6858000"/>
              <a:gd name="connsiteX547" fmla="*/ 1656846 w 7392421"/>
              <a:gd name="connsiteY547" fmla="*/ 4892180 h 6858000"/>
              <a:gd name="connsiteX548" fmla="*/ 1635640 w 7392421"/>
              <a:gd name="connsiteY548" fmla="*/ 4892180 h 6858000"/>
              <a:gd name="connsiteX549" fmla="*/ 1627159 w 7392421"/>
              <a:gd name="connsiteY549" fmla="*/ 4852585 h 6858000"/>
              <a:gd name="connsiteX550" fmla="*/ 1630228 w 7392421"/>
              <a:gd name="connsiteY550" fmla="*/ 4842349 h 6858000"/>
              <a:gd name="connsiteX551" fmla="*/ 1625451 w 7392421"/>
              <a:gd name="connsiteY551" fmla="*/ 4844514 h 6858000"/>
              <a:gd name="connsiteX552" fmla="*/ 1617236 w 7392421"/>
              <a:gd name="connsiteY552" fmla="*/ 4837637 h 6858000"/>
              <a:gd name="connsiteX553" fmla="*/ 1583316 w 7392421"/>
              <a:gd name="connsiteY553" fmla="*/ 4831439 h 6858000"/>
              <a:gd name="connsiteX554" fmla="*/ 1545157 w 7392421"/>
              <a:gd name="connsiteY554" fmla="*/ 4831439 h 6858000"/>
              <a:gd name="connsiteX555" fmla="*/ 1540916 w 7392421"/>
              <a:gd name="connsiteY555" fmla="*/ 4794245 h 6858000"/>
              <a:gd name="connsiteX556" fmla="*/ 1490036 w 7392421"/>
              <a:gd name="connsiteY556" fmla="*/ 4775649 h 6858000"/>
              <a:gd name="connsiteX557" fmla="*/ 1477316 w 7392421"/>
              <a:gd name="connsiteY557" fmla="*/ 4781847 h 6858000"/>
              <a:gd name="connsiteX558" fmla="*/ 1468837 w 7392421"/>
              <a:gd name="connsiteY558" fmla="*/ 4763251 h 6858000"/>
              <a:gd name="connsiteX559" fmla="*/ 1477316 w 7392421"/>
              <a:gd name="connsiteY559" fmla="*/ 4744654 h 6858000"/>
              <a:gd name="connsiteX560" fmla="*/ 1511237 w 7392421"/>
              <a:gd name="connsiteY560" fmla="*/ 4750854 h 6858000"/>
              <a:gd name="connsiteX561" fmla="*/ 1549397 w 7392421"/>
              <a:gd name="connsiteY561" fmla="*/ 4738456 h 6858000"/>
              <a:gd name="connsiteX562" fmla="*/ 1562117 w 7392421"/>
              <a:gd name="connsiteY562" fmla="*/ 4701262 h 6858000"/>
              <a:gd name="connsiteX563" fmla="*/ 1583316 w 7392421"/>
              <a:gd name="connsiteY563" fmla="*/ 4688864 h 6858000"/>
              <a:gd name="connsiteX564" fmla="*/ 1634196 w 7392421"/>
              <a:gd name="connsiteY564" fmla="*/ 4713660 h 6858000"/>
              <a:gd name="connsiteX565" fmla="*/ 1655396 w 7392421"/>
              <a:gd name="connsiteY565" fmla="*/ 4713660 h 6858000"/>
              <a:gd name="connsiteX566" fmla="*/ 1663876 w 7392421"/>
              <a:gd name="connsiteY566" fmla="*/ 4695064 h 6858000"/>
              <a:gd name="connsiteX567" fmla="*/ 1659636 w 7392421"/>
              <a:gd name="connsiteY567" fmla="*/ 4664069 h 6858000"/>
              <a:gd name="connsiteX568" fmla="*/ 1634196 w 7392421"/>
              <a:gd name="connsiteY568" fmla="*/ 4639273 h 6858000"/>
              <a:gd name="connsiteX569" fmla="*/ 1629956 w 7392421"/>
              <a:gd name="connsiteY569" fmla="*/ 4626877 h 6858000"/>
              <a:gd name="connsiteX570" fmla="*/ 1638436 w 7392421"/>
              <a:gd name="connsiteY570" fmla="*/ 4620677 h 6858000"/>
              <a:gd name="connsiteX571" fmla="*/ 1680836 w 7392421"/>
              <a:gd name="connsiteY571" fmla="*/ 4626877 h 6858000"/>
              <a:gd name="connsiteX572" fmla="*/ 1685076 w 7392421"/>
              <a:gd name="connsiteY572" fmla="*/ 4626877 h 6858000"/>
              <a:gd name="connsiteX573" fmla="*/ 1685076 w 7392421"/>
              <a:gd name="connsiteY573" fmla="*/ 4614479 h 6858000"/>
              <a:gd name="connsiteX574" fmla="*/ 1689315 w 7392421"/>
              <a:gd name="connsiteY574" fmla="*/ 4595882 h 6858000"/>
              <a:gd name="connsiteX575" fmla="*/ 1718995 w 7392421"/>
              <a:gd name="connsiteY575" fmla="*/ 4595882 h 6858000"/>
              <a:gd name="connsiteX576" fmla="*/ 1680836 w 7392421"/>
              <a:gd name="connsiteY576" fmla="*/ 4577286 h 6858000"/>
              <a:gd name="connsiteX577" fmla="*/ 1676596 w 7392421"/>
              <a:gd name="connsiteY577" fmla="*/ 4558688 h 6858000"/>
              <a:gd name="connsiteX578" fmla="*/ 1663876 w 7392421"/>
              <a:gd name="connsiteY578" fmla="*/ 4521496 h 6858000"/>
              <a:gd name="connsiteX579" fmla="*/ 1646916 w 7392421"/>
              <a:gd name="connsiteY579" fmla="*/ 4521496 h 6858000"/>
              <a:gd name="connsiteX580" fmla="*/ 1646916 w 7392421"/>
              <a:gd name="connsiteY580" fmla="*/ 4509098 h 6858000"/>
              <a:gd name="connsiteX581" fmla="*/ 1646916 w 7392421"/>
              <a:gd name="connsiteY581" fmla="*/ 4502899 h 6858000"/>
              <a:gd name="connsiteX582" fmla="*/ 1727476 w 7392421"/>
              <a:gd name="connsiteY582" fmla="*/ 4478103 h 6858000"/>
              <a:gd name="connsiteX583" fmla="*/ 1778356 w 7392421"/>
              <a:gd name="connsiteY583" fmla="*/ 4447109 h 6858000"/>
              <a:gd name="connsiteX584" fmla="*/ 1786835 w 7392421"/>
              <a:gd name="connsiteY584" fmla="*/ 4434711 h 6858000"/>
              <a:gd name="connsiteX585" fmla="*/ 1774116 w 7392421"/>
              <a:gd name="connsiteY585" fmla="*/ 4422314 h 6858000"/>
              <a:gd name="connsiteX586" fmla="*/ 1735955 w 7392421"/>
              <a:gd name="connsiteY586" fmla="*/ 4422314 h 6858000"/>
              <a:gd name="connsiteX587" fmla="*/ 1727476 w 7392421"/>
              <a:gd name="connsiteY587" fmla="*/ 4416115 h 6858000"/>
              <a:gd name="connsiteX588" fmla="*/ 1731716 w 7392421"/>
              <a:gd name="connsiteY588" fmla="*/ 4403718 h 6858000"/>
              <a:gd name="connsiteX589" fmla="*/ 1757156 w 7392421"/>
              <a:gd name="connsiteY589" fmla="*/ 4391320 h 6858000"/>
              <a:gd name="connsiteX590" fmla="*/ 1795316 w 7392421"/>
              <a:gd name="connsiteY590" fmla="*/ 4391320 h 6858000"/>
              <a:gd name="connsiteX591" fmla="*/ 1799555 w 7392421"/>
              <a:gd name="connsiteY591" fmla="*/ 4366524 h 6858000"/>
              <a:gd name="connsiteX592" fmla="*/ 1799555 w 7392421"/>
              <a:gd name="connsiteY592" fmla="*/ 4354126 h 6858000"/>
              <a:gd name="connsiteX593" fmla="*/ 1735955 w 7392421"/>
              <a:gd name="connsiteY593" fmla="*/ 4316933 h 6858000"/>
              <a:gd name="connsiteX594" fmla="*/ 1587556 w 7392421"/>
              <a:gd name="connsiteY594" fmla="*/ 4329331 h 6858000"/>
              <a:gd name="connsiteX595" fmla="*/ 1566356 w 7392421"/>
              <a:gd name="connsiteY595" fmla="*/ 4316933 h 6858000"/>
              <a:gd name="connsiteX596" fmla="*/ 1587556 w 7392421"/>
              <a:gd name="connsiteY596" fmla="*/ 4304535 h 6858000"/>
              <a:gd name="connsiteX597" fmla="*/ 1638436 w 7392421"/>
              <a:gd name="connsiteY597" fmla="*/ 4292137 h 6858000"/>
              <a:gd name="connsiteX598" fmla="*/ 1693556 w 7392421"/>
              <a:gd name="connsiteY598" fmla="*/ 4292137 h 6858000"/>
              <a:gd name="connsiteX599" fmla="*/ 1778356 w 7392421"/>
              <a:gd name="connsiteY599" fmla="*/ 4285939 h 6858000"/>
              <a:gd name="connsiteX600" fmla="*/ 1922515 w 7392421"/>
              <a:gd name="connsiteY600" fmla="*/ 4205354 h 6858000"/>
              <a:gd name="connsiteX601" fmla="*/ 1973395 w 7392421"/>
              <a:gd name="connsiteY601" fmla="*/ 4186758 h 6858000"/>
              <a:gd name="connsiteX602" fmla="*/ 1990355 w 7392421"/>
              <a:gd name="connsiteY602" fmla="*/ 4180558 h 6858000"/>
              <a:gd name="connsiteX603" fmla="*/ 1973395 w 7392421"/>
              <a:gd name="connsiteY603" fmla="*/ 4168161 h 6858000"/>
              <a:gd name="connsiteX604" fmla="*/ 1752915 w 7392421"/>
              <a:gd name="connsiteY604" fmla="*/ 4168161 h 6858000"/>
              <a:gd name="connsiteX605" fmla="*/ 1689315 w 7392421"/>
              <a:gd name="connsiteY605" fmla="*/ 4106171 h 6858000"/>
              <a:gd name="connsiteX606" fmla="*/ 1689315 w 7392421"/>
              <a:gd name="connsiteY606" fmla="*/ 4093775 h 6858000"/>
              <a:gd name="connsiteX607" fmla="*/ 1706275 w 7392421"/>
              <a:gd name="connsiteY607" fmla="*/ 4044184 h 6858000"/>
              <a:gd name="connsiteX608" fmla="*/ 1709369 w 7392421"/>
              <a:gd name="connsiteY608" fmla="*/ 4034234 h 6858000"/>
              <a:gd name="connsiteX609" fmla="*/ 1615341 w 7392421"/>
              <a:gd name="connsiteY609" fmla="*/ 4034234 h 6858000"/>
              <a:gd name="connsiteX610" fmla="*/ 1589894 w 7392421"/>
              <a:gd name="connsiteY610" fmla="*/ 4021650 h 6858000"/>
              <a:gd name="connsiteX611" fmla="*/ 1572928 w 7392421"/>
              <a:gd name="connsiteY611" fmla="*/ 4034234 h 6858000"/>
              <a:gd name="connsiteX612" fmla="*/ 1500827 w 7392421"/>
              <a:gd name="connsiteY612" fmla="*/ 4015358 h 6858000"/>
              <a:gd name="connsiteX613" fmla="*/ 1471138 w 7392421"/>
              <a:gd name="connsiteY613" fmla="*/ 4015358 h 6858000"/>
              <a:gd name="connsiteX614" fmla="*/ 1428725 w 7392421"/>
              <a:gd name="connsiteY614" fmla="*/ 4021650 h 6858000"/>
              <a:gd name="connsiteX615" fmla="*/ 1386313 w 7392421"/>
              <a:gd name="connsiteY615" fmla="*/ 4015358 h 6858000"/>
              <a:gd name="connsiteX616" fmla="*/ 1365106 w 7392421"/>
              <a:gd name="connsiteY616" fmla="*/ 4021650 h 6858000"/>
              <a:gd name="connsiteX617" fmla="*/ 1203939 w 7392421"/>
              <a:gd name="connsiteY617" fmla="*/ 4021650 h 6858000"/>
              <a:gd name="connsiteX618" fmla="*/ 1102148 w 7392421"/>
              <a:gd name="connsiteY618" fmla="*/ 4015358 h 6858000"/>
              <a:gd name="connsiteX619" fmla="*/ 1080942 w 7392421"/>
              <a:gd name="connsiteY619" fmla="*/ 3996483 h 6858000"/>
              <a:gd name="connsiteX620" fmla="*/ 1119114 w 7392421"/>
              <a:gd name="connsiteY620" fmla="*/ 3983899 h 6858000"/>
              <a:gd name="connsiteX621" fmla="*/ 1170009 w 7392421"/>
              <a:gd name="connsiteY621" fmla="*/ 3983899 h 6858000"/>
              <a:gd name="connsiteX622" fmla="*/ 1191215 w 7392421"/>
              <a:gd name="connsiteY622" fmla="*/ 3958731 h 6858000"/>
              <a:gd name="connsiteX623" fmla="*/ 1203939 w 7392421"/>
              <a:gd name="connsiteY623" fmla="*/ 3946147 h 6858000"/>
              <a:gd name="connsiteX624" fmla="*/ 1280281 w 7392421"/>
              <a:gd name="connsiteY624" fmla="*/ 3946147 h 6858000"/>
              <a:gd name="connsiteX625" fmla="*/ 1293005 w 7392421"/>
              <a:gd name="connsiteY625" fmla="*/ 3946147 h 6858000"/>
              <a:gd name="connsiteX626" fmla="*/ 1297247 w 7392421"/>
              <a:gd name="connsiteY626" fmla="*/ 3933564 h 6858000"/>
              <a:gd name="connsiteX627" fmla="*/ 1297247 w 7392421"/>
              <a:gd name="connsiteY627" fmla="*/ 3927272 h 6858000"/>
              <a:gd name="connsiteX628" fmla="*/ 1293005 w 7392421"/>
              <a:gd name="connsiteY628" fmla="*/ 3927272 h 6858000"/>
              <a:gd name="connsiteX629" fmla="*/ 1203939 w 7392421"/>
              <a:gd name="connsiteY629" fmla="*/ 3914688 h 6858000"/>
              <a:gd name="connsiteX630" fmla="*/ 1144561 w 7392421"/>
              <a:gd name="connsiteY630" fmla="*/ 3902104 h 6858000"/>
              <a:gd name="connsiteX631" fmla="*/ 1136078 w 7392421"/>
              <a:gd name="connsiteY631" fmla="*/ 3895813 h 6858000"/>
              <a:gd name="connsiteX632" fmla="*/ 1063978 w 7392421"/>
              <a:gd name="connsiteY632" fmla="*/ 3908397 h 6858000"/>
              <a:gd name="connsiteX633" fmla="*/ 1030047 w 7392421"/>
              <a:gd name="connsiteY633" fmla="*/ 3914688 h 6858000"/>
              <a:gd name="connsiteX634" fmla="*/ 1008840 w 7392421"/>
              <a:gd name="connsiteY634" fmla="*/ 3895813 h 6858000"/>
              <a:gd name="connsiteX635" fmla="*/ 1017323 w 7392421"/>
              <a:gd name="connsiteY635" fmla="*/ 3858061 h 6858000"/>
              <a:gd name="connsiteX636" fmla="*/ 1055495 w 7392421"/>
              <a:gd name="connsiteY636" fmla="*/ 3839186 h 6858000"/>
              <a:gd name="connsiteX637" fmla="*/ 1093665 w 7392421"/>
              <a:gd name="connsiteY637" fmla="*/ 3839186 h 6858000"/>
              <a:gd name="connsiteX638" fmla="*/ 1110631 w 7392421"/>
              <a:gd name="connsiteY638" fmla="*/ 3832895 h 6858000"/>
              <a:gd name="connsiteX639" fmla="*/ 1068219 w 7392421"/>
              <a:gd name="connsiteY639" fmla="*/ 3826602 h 6858000"/>
              <a:gd name="connsiteX640" fmla="*/ 1076701 w 7392421"/>
              <a:gd name="connsiteY640" fmla="*/ 3782559 h 6858000"/>
              <a:gd name="connsiteX641" fmla="*/ 1102148 w 7392421"/>
              <a:gd name="connsiteY641" fmla="*/ 3769977 h 6858000"/>
              <a:gd name="connsiteX642" fmla="*/ 1106390 w 7392421"/>
              <a:gd name="connsiteY642" fmla="*/ 3751100 h 6858000"/>
              <a:gd name="connsiteX643" fmla="*/ 1097907 w 7392421"/>
              <a:gd name="connsiteY643" fmla="*/ 3744809 h 6858000"/>
              <a:gd name="connsiteX644" fmla="*/ 1038530 w 7392421"/>
              <a:gd name="connsiteY644" fmla="*/ 3751100 h 6858000"/>
              <a:gd name="connsiteX645" fmla="*/ 1000359 w 7392421"/>
              <a:gd name="connsiteY645" fmla="*/ 3751100 h 6858000"/>
              <a:gd name="connsiteX646" fmla="*/ 962187 w 7392421"/>
              <a:gd name="connsiteY646" fmla="*/ 3732225 h 6858000"/>
              <a:gd name="connsiteX647" fmla="*/ 936740 w 7392421"/>
              <a:gd name="connsiteY647" fmla="*/ 3700766 h 6858000"/>
              <a:gd name="connsiteX648" fmla="*/ 915532 w 7392421"/>
              <a:gd name="connsiteY648" fmla="*/ 3681889 h 6858000"/>
              <a:gd name="connsiteX649" fmla="*/ 894326 w 7392421"/>
              <a:gd name="connsiteY649" fmla="*/ 3681889 h 6858000"/>
              <a:gd name="connsiteX650" fmla="*/ 885845 w 7392421"/>
              <a:gd name="connsiteY650" fmla="*/ 3650430 h 6858000"/>
              <a:gd name="connsiteX651" fmla="*/ 907051 w 7392421"/>
              <a:gd name="connsiteY651" fmla="*/ 3625264 h 6858000"/>
              <a:gd name="connsiteX652" fmla="*/ 957946 w 7392421"/>
              <a:gd name="connsiteY652" fmla="*/ 3625264 h 6858000"/>
              <a:gd name="connsiteX653" fmla="*/ 1013082 w 7392421"/>
              <a:gd name="connsiteY653" fmla="*/ 3625264 h 6858000"/>
              <a:gd name="connsiteX654" fmla="*/ 1059736 w 7392421"/>
              <a:gd name="connsiteY654" fmla="*/ 3612680 h 6858000"/>
              <a:gd name="connsiteX655" fmla="*/ 1065471 w 7392421"/>
              <a:gd name="connsiteY655" fmla="*/ 3606894 h 6858000"/>
              <a:gd name="connsiteX656" fmla="*/ 1300457 w 7392421"/>
              <a:gd name="connsiteY656" fmla="*/ 3606894 h 6858000"/>
              <a:gd name="connsiteX657" fmla="*/ 1292447 w 7392421"/>
              <a:gd name="connsiteY657" fmla="*/ 3599416 h 6858000"/>
              <a:gd name="connsiteX658" fmla="*/ 1273361 w 7392421"/>
              <a:gd name="connsiteY658" fmla="*/ 3593477 h 6858000"/>
              <a:gd name="connsiteX659" fmla="*/ 1235191 w 7392421"/>
              <a:gd name="connsiteY659" fmla="*/ 3593477 h 6858000"/>
              <a:gd name="connsiteX660" fmla="*/ 1218225 w 7392421"/>
              <a:gd name="connsiteY660" fmla="*/ 3585558 h 6858000"/>
              <a:gd name="connsiteX661" fmla="*/ 1260637 w 7392421"/>
              <a:gd name="connsiteY661" fmla="*/ 3577639 h 6858000"/>
              <a:gd name="connsiteX662" fmla="*/ 1252155 w 7392421"/>
              <a:gd name="connsiteY662" fmla="*/ 3522204 h 6858000"/>
              <a:gd name="connsiteX663" fmla="*/ 1226708 w 7392421"/>
              <a:gd name="connsiteY663" fmla="*/ 3506367 h 6858000"/>
              <a:gd name="connsiteX664" fmla="*/ 1222466 w 7392421"/>
              <a:gd name="connsiteY664" fmla="*/ 3482609 h 6858000"/>
              <a:gd name="connsiteX665" fmla="*/ 1230949 w 7392421"/>
              <a:gd name="connsiteY665" fmla="*/ 3474690 h 6858000"/>
              <a:gd name="connsiteX666" fmla="*/ 1290326 w 7392421"/>
              <a:gd name="connsiteY666" fmla="*/ 3482609 h 6858000"/>
              <a:gd name="connsiteX667" fmla="*/ 1328497 w 7392421"/>
              <a:gd name="connsiteY667" fmla="*/ 3482609 h 6858000"/>
              <a:gd name="connsiteX668" fmla="*/ 1366669 w 7392421"/>
              <a:gd name="connsiteY668" fmla="*/ 3458851 h 6858000"/>
              <a:gd name="connsiteX669" fmla="*/ 1392117 w 7392421"/>
              <a:gd name="connsiteY669" fmla="*/ 3419256 h 6858000"/>
              <a:gd name="connsiteX670" fmla="*/ 1413324 w 7392421"/>
              <a:gd name="connsiteY670" fmla="*/ 3395497 h 6858000"/>
              <a:gd name="connsiteX671" fmla="*/ 1434530 w 7392421"/>
              <a:gd name="connsiteY671" fmla="*/ 3395497 h 6858000"/>
              <a:gd name="connsiteX672" fmla="*/ 1443011 w 7392421"/>
              <a:gd name="connsiteY672" fmla="*/ 3355902 h 6858000"/>
              <a:gd name="connsiteX673" fmla="*/ 1439942 w 7392421"/>
              <a:gd name="connsiteY673" fmla="*/ 3345666 h 6858000"/>
              <a:gd name="connsiteX674" fmla="*/ 1444719 w 7392421"/>
              <a:gd name="connsiteY674" fmla="*/ 3347831 h 6858000"/>
              <a:gd name="connsiteX675" fmla="*/ 1452934 w 7392421"/>
              <a:gd name="connsiteY675" fmla="*/ 3340954 h 6858000"/>
              <a:gd name="connsiteX676" fmla="*/ 1486854 w 7392421"/>
              <a:gd name="connsiteY676" fmla="*/ 3334756 h 6858000"/>
              <a:gd name="connsiteX677" fmla="*/ 1525013 w 7392421"/>
              <a:gd name="connsiteY677" fmla="*/ 3334756 h 6858000"/>
              <a:gd name="connsiteX678" fmla="*/ 1529254 w 7392421"/>
              <a:gd name="connsiteY678" fmla="*/ 3297562 h 6858000"/>
              <a:gd name="connsiteX679" fmla="*/ 1580134 w 7392421"/>
              <a:gd name="connsiteY679" fmla="*/ 3278966 h 6858000"/>
              <a:gd name="connsiteX680" fmla="*/ 1592854 w 7392421"/>
              <a:gd name="connsiteY680" fmla="*/ 3285164 h 6858000"/>
              <a:gd name="connsiteX681" fmla="*/ 1601333 w 7392421"/>
              <a:gd name="connsiteY681" fmla="*/ 3266568 h 6858000"/>
              <a:gd name="connsiteX682" fmla="*/ 1592854 w 7392421"/>
              <a:gd name="connsiteY682" fmla="*/ 3247971 h 6858000"/>
              <a:gd name="connsiteX683" fmla="*/ 1558933 w 7392421"/>
              <a:gd name="connsiteY683" fmla="*/ 3254170 h 6858000"/>
              <a:gd name="connsiteX684" fmla="*/ 1520773 w 7392421"/>
              <a:gd name="connsiteY684" fmla="*/ 3241773 h 6858000"/>
              <a:gd name="connsiteX685" fmla="*/ 1508053 w 7392421"/>
              <a:gd name="connsiteY685" fmla="*/ 3204579 h 6858000"/>
              <a:gd name="connsiteX686" fmla="*/ 1486854 w 7392421"/>
              <a:gd name="connsiteY686" fmla="*/ 3192181 h 6858000"/>
              <a:gd name="connsiteX687" fmla="*/ 1435974 w 7392421"/>
              <a:gd name="connsiteY687" fmla="*/ 3216977 h 6858000"/>
              <a:gd name="connsiteX688" fmla="*/ 1414774 w 7392421"/>
              <a:gd name="connsiteY688" fmla="*/ 3216977 h 6858000"/>
              <a:gd name="connsiteX689" fmla="*/ 1406294 w 7392421"/>
              <a:gd name="connsiteY689" fmla="*/ 3198381 h 6858000"/>
              <a:gd name="connsiteX690" fmla="*/ 1410534 w 7392421"/>
              <a:gd name="connsiteY690" fmla="*/ 3167386 h 6858000"/>
              <a:gd name="connsiteX691" fmla="*/ 1435974 w 7392421"/>
              <a:gd name="connsiteY691" fmla="*/ 3142590 h 6858000"/>
              <a:gd name="connsiteX692" fmla="*/ 1440214 w 7392421"/>
              <a:gd name="connsiteY692" fmla="*/ 3130194 h 6858000"/>
              <a:gd name="connsiteX693" fmla="*/ 1431734 w 7392421"/>
              <a:gd name="connsiteY693" fmla="*/ 3123994 h 6858000"/>
              <a:gd name="connsiteX694" fmla="*/ 1389334 w 7392421"/>
              <a:gd name="connsiteY694" fmla="*/ 3130194 h 6858000"/>
              <a:gd name="connsiteX695" fmla="*/ 1385094 w 7392421"/>
              <a:gd name="connsiteY695" fmla="*/ 3130194 h 6858000"/>
              <a:gd name="connsiteX696" fmla="*/ 1385094 w 7392421"/>
              <a:gd name="connsiteY696" fmla="*/ 3117796 h 6858000"/>
              <a:gd name="connsiteX697" fmla="*/ 1380855 w 7392421"/>
              <a:gd name="connsiteY697" fmla="*/ 3099199 h 6858000"/>
              <a:gd name="connsiteX698" fmla="*/ 1351175 w 7392421"/>
              <a:gd name="connsiteY698" fmla="*/ 3099199 h 6858000"/>
              <a:gd name="connsiteX699" fmla="*/ 1389334 w 7392421"/>
              <a:gd name="connsiteY699" fmla="*/ 3080603 h 6858000"/>
              <a:gd name="connsiteX700" fmla="*/ 1393574 w 7392421"/>
              <a:gd name="connsiteY700" fmla="*/ 3062005 h 6858000"/>
              <a:gd name="connsiteX701" fmla="*/ 1406294 w 7392421"/>
              <a:gd name="connsiteY701" fmla="*/ 3024813 h 6858000"/>
              <a:gd name="connsiteX702" fmla="*/ 1423254 w 7392421"/>
              <a:gd name="connsiteY702" fmla="*/ 3024813 h 6858000"/>
              <a:gd name="connsiteX703" fmla="*/ 1423254 w 7392421"/>
              <a:gd name="connsiteY703" fmla="*/ 3012416 h 6858000"/>
              <a:gd name="connsiteX704" fmla="*/ 1423254 w 7392421"/>
              <a:gd name="connsiteY704" fmla="*/ 3006216 h 6858000"/>
              <a:gd name="connsiteX705" fmla="*/ 1342694 w 7392421"/>
              <a:gd name="connsiteY705" fmla="*/ 2981420 h 6858000"/>
              <a:gd name="connsiteX706" fmla="*/ 1291814 w 7392421"/>
              <a:gd name="connsiteY706" fmla="*/ 2950426 h 6858000"/>
              <a:gd name="connsiteX707" fmla="*/ 1283335 w 7392421"/>
              <a:gd name="connsiteY707" fmla="*/ 2938029 h 6858000"/>
              <a:gd name="connsiteX708" fmla="*/ 1296054 w 7392421"/>
              <a:gd name="connsiteY708" fmla="*/ 2925631 h 6858000"/>
              <a:gd name="connsiteX709" fmla="*/ 1334215 w 7392421"/>
              <a:gd name="connsiteY709" fmla="*/ 2925631 h 6858000"/>
              <a:gd name="connsiteX710" fmla="*/ 1342694 w 7392421"/>
              <a:gd name="connsiteY710" fmla="*/ 2919432 h 6858000"/>
              <a:gd name="connsiteX711" fmla="*/ 1338454 w 7392421"/>
              <a:gd name="connsiteY711" fmla="*/ 2907035 h 6858000"/>
              <a:gd name="connsiteX712" fmla="*/ 1313014 w 7392421"/>
              <a:gd name="connsiteY712" fmla="*/ 2894637 h 6858000"/>
              <a:gd name="connsiteX713" fmla="*/ 1274854 w 7392421"/>
              <a:gd name="connsiteY713" fmla="*/ 2894637 h 6858000"/>
              <a:gd name="connsiteX714" fmla="*/ 1270615 w 7392421"/>
              <a:gd name="connsiteY714" fmla="*/ 2869841 h 6858000"/>
              <a:gd name="connsiteX715" fmla="*/ 1270615 w 7392421"/>
              <a:gd name="connsiteY715" fmla="*/ 2857443 h 6858000"/>
              <a:gd name="connsiteX716" fmla="*/ 1334215 w 7392421"/>
              <a:gd name="connsiteY716" fmla="*/ 2820250 h 6858000"/>
              <a:gd name="connsiteX717" fmla="*/ 1482614 w 7392421"/>
              <a:gd name="connsiteY717" fmla="*/ 2832648 h 6858000"/>
              <a:gd name="connsiteX718" fmla="*/ 1503814 w 7392421"/>
              <a:gd name="connsiteY718" fmla="*/ 2820250 h 6858000"/>
              <a:gd name="connsiteX719" fmla="*/ 1482614 w 7392421"/>
              <a:gd name="connsiteY719" fmla="*/ 2807852 h 6858000"/>
              <a:gd name="connsiteX720" fmla="*/ 1431734 w 7392421"/>
              <a:gd name="connsiteY720" fmla="*/ 2795454 h 6858000"/>
              <a:gd name="connsiteX721" fmla="*/ 1376614 w 7392421"/>
              <a:gd name="connsiteY721" fmla="*/ 2795454 h 6858000"/>
              <a:gd name="connsiteX722" fmla="*/ 1291814 w 7392421"/>
              <a:gd name="connsiteY722" fmla="*/ 2789256 h 6858000"/>
              <a:gd name="connsiteX723" fmla="*/ 1147655 w 7392421"/>
              <a:gd name="connsiteY723" fmla="*/ 2708671 h 6858000"/>
              <a:gd name="connsiteX724" fmla="*/ 1096775 w 7392421"/>
              <a:gd name="connsiteY724" fmla="*/ 2690075 h 6858000"/>
              <a:gd name="connsiteX725" fmla="*/ 1079815 w 7392421"/>
              <a:gd name="connsiteY725" fmla="*/ 2683875 h 6858000"/>
              <a:gd name="connsiteX726" fmla="*/ 1096775 w 7392421"/>
              <a:gd name="connsiteY726" fmla="*/ 2671478 h 6858000"/>
              <a:gd name="connsiteX727" fmla="*/ 1317255 w 7392421"/>
              <a:gd name="connsiteY727" fmla="*/ 2671478 h 6858000"/>
              <a:gd name="connsiteX728" fmla="*/ 1380855 w 7392421"/>
              <a:gd name="connsiteY728" fmla="*/ 2609488 h 6858000"/>
              <a:gd name="connsiteX729" fmla="*/ 1380855 w 7392421"/>
              <a:gd name="connsiteY729" fmla="*/ 2597092 h 6858000"/>
              <a:gd name="connsiteX730" fmla="*/ 1363895 w 7392421"/>
              <a:gd name="connsiteY730" fmla="*/ 2547501 h 6858000"/>
              <a:gd name="connsiteX731" fmla="*/ 1360801 w 7392421"/>
              <a:gd name="connsiteY731" fmla="*/ 2537551 h 6858000"/>
              <a:gd name="connsiteX732" fmla="*/ 1454829 w 7392421"/>
              <a:gd name="connsiteY732" fmla="*/ 2537551 h 6858000"/>
              <a:gd name="connsiteX733" fmla="*/ 1480276 w 7392421"/>
              <a:gd name="connsiteY733" fmla="*/ 2524967 h 6858000"/>
              <a:gd name="connsiteX734" fmla="*/ 1497242 w 7392421"/>
              <a:gd name="connsiteY734" fmla="*/ 2537551 h 6858000"/>
              <a:gd name="connsiteX735" fmla="*/ 1569343 w 7392421"/>
              <a:gd name="connsiteY735" fmla="*/ 2518676 h 6858000"/>
              <a:gd name="connsiteX736" fmla="*/ 1599032 w 7392421"/>
              <a:gd name="connsiteY736" fmla="*/ 2518676 h 6858000"/>
              <a:gd name="connsiteX737" fmla="*/ 1641445 w 7392421"/>
              <a:gd name="connsiteY737" fmla="*/ 2524967 h 6858000"/>
              <a:gd name="connsiteX738" fmla="*/ 1683857 w 7392421"/>
              <a:gd name="connsiteY738" fmla="*/ 2518676 h 6858000"/>
              <a:gd name="connsiteX739" fmla="*/ 1705064 w 7392421"/>
              <a:gd name="connsiteY739" fmla="*/ 2524967 h 6858000"/>
              <a:gd name="connsiteX740" fmla="*/ 1866231 w 7392421"/>
              <a:gd name="connsiteY740" fmla="*/ 2524967 h 6858000"/>
              <a:gd name="connsiteX741" fmla="*/ 1968022 w 7392421"/>
              <a:gd name="connsiteY741" fmla="*/ 2518676 h 6858000"/>
              <a:gd name="connsiteX742" fmla="*/ 1989228 w 7392421"/>
              <a:gd name="connsiteY742" fmla="*/ 2499800 h 6858000"/>
              <a:gd name="connsiteX743" fmla="*/ 1951056 w 7392421"/>
              <a:gd name="connsiteY743" fmla="*/ 2487216 h 6858000"/>
              <a:gd name="connsiteX744" fmla="*/ 1900161 w 7392421"/>
              <a:gd name="connsiteY744" fmla="*/ 2487216 h 6858000"/>
              <a:gd name="connsiteX745" fmla="*/ 1878955 w 7392421"/>
              <a:gd name="connsiteY745" fmla="*/ 2462048 h 6858000"/>
              <a:gd name="connsiteX746" fmla="*/ 1866231 w 7392421"/>
              <a:gd name="connsiteY746" fmla="*/ 2449464 h 6858000"/>
              <a:gd name="connsiteX747" fmla="*/ 1789889 w 7392421"/>
              <a:gd name="connsiteY747" fmla="*/ 2449464 h 6858000"/>
              <a:gd name="connsiteX748" fmla="*/ 1777165 w 7392421"/>
              <a:gd name="connsiteY748" fmla="*/ 2449464 h 6858000"/>
              <a:gd name="connsiteX749" fmla="*/ 1772923 w 7392421"/>
              <a:gd name="connsiteY749" fmla="*/ 2436881 h 6858000"/>
              <a:gd name="connsiteX750" fmla="*/ 1772923 w 7392421"/>
              <a:gd name="connsiteY750" fmla="*/ 2430589 h 6858000"/>
              <a:gd name="connsiteX751" fmla="*/ 1777165 w 7392421"/>
              <a:gd name="connsiteY751" fmla="*/ 2430589 h 6858000"/>
              <a:gd name="connsiteX752" fmla="*/ 1866231 w 7392421"/>
              <a:gd name="connsiteY752" fmla="*/ 2418005 h 6858000"/>
              <a:gd name="connsiteX753" fmla="*/ 1925609 w 7392421"/>
              <a:gd name="connsiteY753" fmla="*/ 2405421 h 6858000"/>
              <a:gd name="connsiteX754" fmla="*/ 1934092 w 7392421"/>
              <a:gd name="connsiteY754" fmla="*/ 2399130 h 6858000"/>
              <a:gd name="connsiteX755" fmla="*/ 2006192 w 7392421"/>
              <a:gd name="connsiteY755" fmla="*/ 2411714 h 6858000"/>
              <a:gd name="connsiteX756" fmla="*/ 2040123 w 7392421"/>
              <a:gd name="connsiteY756" fmla="*/ 2418005 h 6858000"/>
              <a:gd name="connsiteX757" fmla="*/ 2052317 w 7392421"/>
              <a:gd name="connsiteY757" fmla="*/ 2418006 h 6858000"/>
              <a:gd name="connsiteX758" fmla="*/ 2057171 w 7392421"/>
              <a:gd name="connsiteY758" fmla="*/ 2407840 h 6858000"/>
              <a:gd name="connsiteX759" fmla="*/ 2053024 w 7392421"/>
              <a:gd name="connsiteY759" fmla="*/ 2406042 h 6858000"/>
              <a:gd name="connsiteX760" fmla="*/ 2059917 w 7392421"/>
              <a:gd name="connsiteY760" fmla="*/ 2388460 h 6858000"/>
              <a:gd name="connsiteX761" fmla="*/ 2062986 w 7392421"/>
              <a:gd name="connsiteY761" fmla="*/ 2382191 h 6858000"/>
              <a:gd name="connsiteX762" fmla="*/ 2058209 w 7392421"/>
              <a:gd name="connsiteY762" fmla="*/ 2383517 h 6858000"/>
              <a:gd name="connsiteX763" fmla="*/ 2049994 w 7392421"/>
              <a:gd name="connsiteY763" fmla="*/ 2379305 h 6858000"/>
              <a:gd name="connsiteX764" fmla="*/ 2016074 w 7392421"/>
              <a:gd name="connsiteY764" fmla="*/ 2375509 h 6858000"/>
              <a:gd name="connsiteX765" fmla="*/ 1977915 w 7392421"/>
              <a:gd name="connsiteY765" fmla="*/ 2375509 h 6858000"/>
              <a:gd name="connsiteX766" fmla="*/ 1973674 w 7392421"/>
              <a:gd name="connsiteY766" fmla="*/ 2352730 h 6858000"/>
              <a:gd name="connsiteX767" fmla="*/ 1922794 w 7392421"/>
              <a:gd name="connsiteY767" fmla="*/ 2341341 h 6858000"/>
              <a:gd name="connsiteX768" fmla="*/ 1910074 w 7392421"/>
              <a:gd name="connsiteY768" fmla="*/ 2345137 h 6858000"/>
              <a:gd name="connsiteX769" fmla="*/ 1901595 w 7392421"/>
              <a:gd name="connsiteY769" fmla="*/ 2333748 h 6858000"/>
              <a:gd name="connsiteX770" fmla="*/ 1910074 w 7392421"/>
              <a:gd name="connsiteY770" fmla="*/ 2322358 h 6858000"/>
              <a:gd name="connsiteX771" fmla="*/ 1943995 w 7392421"/>
              <a:gd name="connsiteY771" fmla="*/ 2326155 h 6858000"/>
              <a:gd name="connsiteX772" fmla="*/ 1982155 w 7392421"/>
              <a:gd name="connsiteY772" fmla="*/ 2318562 h 6858000"/>
              <a:gd name="connsiteX773" fmla="*/ 1994875 w 7392421"/>
              <a:gd name="connsiteY773" fmla="*/ 2295783 h 6858000"/>
              <a:gd name="connsiteX774" fmla="*/ 1996434 w 7392421"/>
              <a:gd name="connsiteY774" fmla="*/ 2293896 h 6858000"/>
              <a:gd name="connsiteX775" fmla="*/ 1993469 w 7392421"/>
              <a:gd name="connsiteY775" fmla="*/ 2285876 h 6858000"/>
              <a:gd name="connsiteX776" fmla="*/ 1968022 w 7392421"/>
              <a:gd name="connsiteY776" fmla="*/ 2273294 h 6858000"/>
              <a:gd name="connsiteX777" fmla="*/ 1963780 w 7392421"/>
              <a:gd name="connsiteY777" fmla="*/ 2254417 h 6858000"/>
              <a:gd name="connsiteX778" fmla="*/ 1972263 w 7392421"/>
              <a:gd name="connsiteY778" fmla="*/ 2248126 h 6858000"/>
              <a:gd name="connsiteX779" fmla="*/ 2031640 w 7392421"/>
              <a:gd name="connsiteY779" fmla="*/ 2254417 h 6858000"/>
              <a:gd name="connsiteX780" fmla="*/ 2052317 w 7392421"/>
              <a:gd name="connsiteY780" fmla="*/ 2263855 h 6858000"/>
              <a:gd name="connsiteX781" fmla="*/ 2066156 w 7392421"/>
              <a:gd name="connsiteY781" fmla="*/ 2256389 h 6858000"/>
              <a:gd name="connsiteX782" fmla="*/ 2062714 w 7392421"/>
              <a:gd name="connsiteY782" fmla="*/ 2250226 h 6858000"/>
              <a:gd name="connsiteX783" fmla="*/ 2071194 w 7392421"/>
              <a:gd name="connsiteY783" fmla="*/ 2246429 h 6858000"/>
              <a:gd name="connsiteX784" fmla="*/ 2077788 w 7392421"/>
              <a:gd name="connsiteY784" fmla="*/ 2246134 h 6858000"/>
              <a:gd name="connsiteX785" fmla="*/ 2085717 w 7392421"/>
              <a:gd name="connsiteY785" fmla="*/ 2237901 h 6858000"/>
              <a:gd name="connsiteX786" fmla="*/ 2107983 w 7392421"/>
              <a:gd name="connsiteY786" fmla="*/ 2235542 h 6858000"/>
              <a:gd name="connsiteX787" fmla="*/ 2119210 w 7392421"/>
              <a:gd name="connsiteY787" fmla="*/ 2233019 h 6858000"/>
              <a:gd name="connsiteX788" fmla="*/ 2122073 w 7392421"/>
              <a:gd name="connsiteY788" fmla="*/ 2231243 h 6858000"/>
              <a:gd name="connsiteX789" fmla="*/ 2125704 w 7392421"/>
              <a:gd name="connsiteY789" fmla="*/ 2231243 h 6858000"/>
              <a:gd name="connsiteX790" fmla="*/ 2130411 w 7392421"/>
              <a:gd name="connsiteY790" fmla="*/ 2223618 h 6858000"/>
              <a:gd name="connsiteX791" fmla="*/ 2113594 w 7392421"/>
              <a:gd name="connsiteY791" fmla="*/ 2219854 h 6858000"/>
              <a:gd name="connsiteX792" fmla="*/ 2109354 w 7392421"/>
              <a:gd name="connsiteY792" fmla="*/ 2208464 h 6858000"/>
              <a:gd name="connsiteX793" fmla="*/ 2096634 w 7392421"/>
              <a:gd name="connsiteY793" fmla="*/ 2185686 h 6858000"/>
              <a:gd name="connsiteX794" fmla="*/ 2079674 w 7392421"/>
              <a:gd name="connsiteY794" fmla="*/ 2185686 h 6858000"/>
              <a:gd name="connsiteX795" fmla="*/ 2079674 w 7392421"/>
              <a:gd name="connsiteY795" fmla="*/ 2178093 h 6858000"/>
              <a:gd name="connsiteX796" fmla="*/ 2079674 w 7392421"/>
              <a:gd name="connsiteY796" fmla="*/ 2174296 h 6858000"/>
              <a:gd name="connsiteX797" fmla="*/ 2160234 w 7392421"/>
              <a:gd name="connsiteY797" fmla="*/ 2159110 h 6858000"/>
              <a:gd name="connsiteX798" fmla="*/ 2184445 w 7392421"/>
              <a:gd name="connsiteY798" fmla="*/ 2154142 h 6858000"/>
              <a:gd name="connsiteX799" fmla="*/ 2184325 w 7392421"/>
              <a:gd name="connsiteY799" fmla="*/ 2153747 h 6858000"/>
              <a:gd name="connsiteX800" fmla="*/ 2163119 w 7392421"/>
              <a:gd name="connsiteY800" fmla="*/ 2128581 h 6858000"/>
              <a:gd name="connsiteX801" fmla="*/ 2112224 w 7392421"/>
              <a:gd name="connsiteY801" fmla="*/ 2128581 h 6858000"/>
              <a:gd name="connsiteX802" fmla="*/ 2057088 w 7392421"/>
              <a:gd name="connsiteY802" fmla="*/ 2128581 h 6858000"/>
              <a:gd name="connsiteX803" fmla="*/ 2010434 w 7392421"/>
              <a:gd name="connsiteY803" fmla="*/ 2115997 h 6858000"/>
              <a:gd name="connsiteX804" fmla="*/ 1997181 w 7392421"/>
              <a:gd name="connsiteY804" fmla="*/ 2102626 h 6858000"/>
              <a:gd name="connsiteX805" fmla="*/ 1994109 w 7392421"/>
              <a:gd name="connsiteY805" fmla="*/ 2072040 h 6858000"/>
              <a:gd name="connsiteX806" fmla="*/ 2204664 w 7392421"/>
              <a:gd name="connsiteY806" fmla="*/ 2072040 h 6858000"/>
              <a:gd name="connsiteX807" fmla="*/ 2200514 w 7392421"/>
              <a:gd name="connsiteY807" fmla="*/ 2070368 h 6858000"/>
              <a:gd name="connsiteX808" fmla="*/ 2168713 w 7392421"/>
              <a:gd name="connsiteY808" fmla="*/ 2060402 h 6858000"/>
              <a:gd name="connsiteX809" fmla="*/ 2020314 w 7392421"/>
              <a:gd name="connsiteY809" fmla="*/ 2067995 h 6858000"/>
              <a:gd name="connsiteX810" fmla="*/ 1999114 w 7392421"/>
              <a:gd name="connsiteY810" fmla="*/ 2060402 h 6858000"/>
              <a:gd name="connsiteX811" fmla="*/ 2020314 w 7392421"/>
              <a:gd name="connsiteY811" fmla="*/ 2052809 h 6858000"/>
              <a:gd name="connsiteX812" fmla="*/ 2071194 w 7392421"/>
              <a:gd name="connsiteY812" fmla="*/ 2045216 h 6858000"/>
              <a:gd name="connsiteX813" fmla="*/ 2126314 w 7392421"/>
              <a:gd name="connsiteY813" fmla="*/ 2045216 h 6858000"/>
              <a:gd name="connsiteX814" fmla="*/ 2211114 w 7392421"/>
              <a:gd name="connsiteY814" fmla="*/ 2041420 h 6858000"/>
              <a:gd name="connsiteX815" fmla="*/ 2355273 w 7392421"/>
              <a:gd name="connsiteY815" fmla="*/ 1992066 h 6858000"/>
              <a:gd name="connsiteX816" fmla="*/ 2406153 w 7392421"/>
              <a:gd name="connsiteY816" fmla="*/ 1980677 h 6858000"/>
              <a:gd name="connsiteX817" fmla="*/ 2423113 w 7392421"/>
              <a:gd name="connsiteY817" fmla="*/ 1976880 h 6858000"/>
              <a:gd name="connsiteX818" fmla="*/ 2406153 w 7392421"/>
              <a:gd name="connsiteY818" fmla="*/ 1969287 h 6858000"/>
              <a:gd name="connsiteX819" fmla="*/ 2185673 w 7392421"/>
              <a:gd name="connsiteY819" fmla="*/ 1969287 h 6858000"/>
              <a:gd name="connsiteX820" fmla="*/ 2122073 w 7392421"/>
              <a:gd name="connsiteY820" fmla="*/ 1931322 h 6858000"/>
              <a:gd name="connsiteX821" fmla="*/ 2122073 w 7392421"/>
              <a:gd name="connsiteY821" fmla="*/ 1923730 h 6858000"/>
              <a:gd name="connsiteX822" fmla="*/ 2139033 w 7392421"/>
              <a:gd name="connsiteY822" fmla="*/ 1893358 h 6858000"/>
              <a:gd name="connsiteX823" fmla="*/ 2142127 w 7392421"/>
              <a:gd name="connsiteY823" fmla="*/ 1887264 h 6858000"/>
              <a:gd name="connsiteX824" fmla="*/ 2048099 w 7392421"/>
              <a:gd name="connsiteY824" fmla="*/ 1887264 h 6858000"/>
              <a:gd name="connsiteX825" fmla="*/ 2022652 w 7392421"/>
              <a:gd name="connsiteY825" fmla="*/ 1879557 h 6858000"/>
              <a:gd name="connsiteX826" fmla="*/ 2005686 w 7392421"/>
              <a:gd name="connsiteY826" fmla="*/ 1887264 h 6858000"/>
              <a:gd name="connsiteX827" fmla="*/ 1933585 w 7392421"/>
              <a:gd name="connsiteY827" fmla="*/ 1875704 h 6858000"/>
              <a:gd name="connsiteX828" fmla="*/ 1903896 w 7392421"/>
              <a:gd name="connsiteY828" fmla="*/ 1875704 h 6858000"/>
              <a:gd name="connsiteX829" fmla="*/ 1861483 w 7392421"/>
              <a:gd name="connsiteY829" fmla="*/ 1879557 h 6858000"/>
              <a:gd name="connsiteX830" fmla="*/ 1819071 w 7392421"/>
              <a:gd name="connsiteY830" fmla="*/ 1875704 h 6858000"/>
              <a:gd name="connsiteX831" fmla="*/ 1797864 w 7392421"/>
              <a:gd name="connsiteY831" fmla="*/ 1879557 h 6858000"/>
              <a:gd name="connsiteX832" fmla="*/ 1636697 w 7392421"/>
              <a:gd name="connsiteY832" fmla="*/ 1879557 h 6858000"/>
              <a:gd name="connsiteX833" fmla="*/ 1534906 w 7392421"/>
              <a:gd name="connsiteY833" fmla="*/ 1875704 h 6858000"/>
              <a:gd name="connsiteX834" fmla="*/ 1513700 w 7392421"/>
              <a:gd name="connsiteY834" fmla="*/ 1864144 h 6858000"/>
              <a:gd name="connsiteX835" fmla="*/ 1551872 w 7392421"/>
              <a:gd name="connsiteY835" fmla="*/ 1856437 h 6858000"/>
              <a:gd name="connsiteX836" fmla="*/ 1602767 w 7392421"/>
              <a:gd name="connsiteY836" fmla="*/ 1856437 h 6858000"/>
              <a:gd name="connsiteX837" fmla="*/ 1623973 w 7392421"/>
              <a:gd name="connsiteY837" fmla="*/ 1841023 h 6858000"/>
              <a:gd name="connsiteX838" fmla="*/ 1636697 w 7392421"/>
              <a:gd name="connsiteY838" fmla="*/ 1833316 h 6858000"/>
              <a:gd name="connsiteX839" fmla="*/ 1713039 w 7392421"/>
              <a:gd name="connsiteY839" fmla="*/ 1833316 h 6858000"/>
              <a:gd name="connsiteX840" fmla="*/ 1725763 w 7392421"/>
              <a:gd name="connsiteY840" fmla="*/ 1833316 h 6858000"/>
              <a:gd name="connsiteX841" fmla="*/ 1730005 w 7392421"/>
              <a:gd name="connsiteY841" fmla="*/ 1825609 h 6858000"/>
              <a:gd name="connsiteX842" fmla="*/ 1730005 w 7392421"/>
              <a:gd name="connsiteY842" fmla="*/ 1821756 h 6858000"/>
              <a:gd name="connsiteX843" fmla="*/ 1725763 w 7392421"/>
              <a:gd name="connsiteY843" fmla="*/ 1821756 h 6858000"/>
              <a:gd name="connsiteX844" fmla="*/ 1636697 w 7392421"/>
              <a:gd name="connsiteY844" fmla="*/ 1814049 h 6858000"/>
              <a:gd name="connsiteX845" fmla="*/ 1577319 w 7392421"/>
              <a:gd name="connsiteY845" fmla="*/ 1806342 h 6858000"/>
              <a:gd name="connsiteX846" fmla="*/ 1568836 w 7392421"/>
              <a:gd name="connsiteY846" fmla="*/ 1802489 h 6858000"/>
              <a:gd name="connsiteX847" fmla="*/ 1496736 w 7392421"/>
              <a:gd name="connsiteY847" fmla="*/ 1810196 h 6858000"/>
              <a:gd name="connsiteX848" fmla="*/ 1462805 w 7392421"/>
              <a:gd name="connsiteY848" fmla="*/ 1814049 h 6858000"/>
              <a:gd name="connsiteX849" fmla="*/ 1441598 w 7392421"/>
              <a:gd name="connsiteY849" fmla="*/ 1802489 h 6858000"/>
              <a:gd name="connsiteX850" fmla="*/ 1450081 w 7392421"/>
              <a:gd name="connsiteY850" fmla="*/ 1779368 h 6858000"/>
              <a:gd name="connsiteX851" fmla="*/ 1488253 w 7392421"/>
              <a:gd name="connsiteY851" fmla="*/ 1767808 h 6858000"/>
              <a:gd name="connsiteX852" fmla="*/ 1526423 w 7392421"/>
              <a:gd name="connsiteY852" fmla="*/ 1767808 h 6858000"/>
              <a:gd name="connsiteX853" fmla="*/ 1543389 w 7392421"/>
              <a:gd name="connsiteY853" fmla="*/ 1763955 h 6858000"/>
              <a:gd name="connsiteX854" fmla="*/ 1500977 w 7392421"/>
              <a:gd name="connsiteY854" fmla="*/ 1760101 h 6858000"/>
              <a:gd name="connsiteX855" fmla="*/ 1509459 w 7392421"/>
              <a:gd name="connsiteY855" fmla="*/ 1733127 h 6858000"/>
              <a:gd name="connsiteX856" fmla="*/ 1534906 w 7392421"/>
              <a:gd name="connsiteY856" fmla="*/ 1725421 h 6858000"/>
              <a:gd name="connsiteX857" fmla="*/ 1539148 w 7392421"/>
              <a:gd name="connsiteY857" fmla="*/ 1713860 h 6858000"/>
              <a:gd name="connsiteX858" fmla="*/ 1530665 w 7392421"/>
              <a:gd name="connsiteY858" fmla="*/ 1710007 h 6858000"/>
              <a:gd name="connsiteX859" fmla="*/ 1471288 w 7392421"/>
              <a:gd name="connsiteY859" fmla="*/ 1713860 h 6858000"/>
              <a:gd name="connsiteX860" fmla="*/ 1433117 w 7392421"/>
              <a:gd name="connsiteY860" fmla="*/ 1713860 h 6858000"/>
              <a:gd name="connsiteX861" fmla="*/ 1394945 w 7392421"/>
              <a:gd name="connsiteY861" fmla="*/ 1702300 h 6858000"/>
              <a:gd name="connsiteX862" fmla="*/ 1369498 w 7392421"/>
              <a:gd name="connsiteY862" fmla="*/ 1683033 h 6858000"/>
              <a:gd name="connsiteX863" fmla="*/ 1348290 w 7392421"/>
              <a:gd name="connsiteY863" fmla="*/ 1671472 h 6858000"/>
              <a:gd name="connsiteX864" fmla="*/ 1327084 w 7392421"/>
              <a:gd name="connsiteY864" fmla="*/ 1671472 h 6858000"/>
              <a:gd name="connsiteX865" fmla="*/ 1318603 w 7392421"/>
              <a:gd name="connsiteY865" fmla="*/ 1652205 h 6858000"/>
              <a:gd name="connsiteX866" fmla="*/ 1323701 w 7392421"/>
              <a:gd name="connsiteY866" fmla="*/ 1643934 h 6858000"/>
              <a:gd name="connsiteX867" fmla="*/ 1379040 w 7392421"/>
              <a:gd name="connsiteY867" fmla="*/ 1643934 h 6858000"/>
              <a:gd name="connsiteX868" fmla="*/ 1399446 w 7392421"/>
              <a:gd name="connsiteY868" fmla="*/ 1636359 h 6858000"/>
              <a:gd name="connsiteX869" fmla="*/ 1406694 w 7392421"/>
              <a:gd name="connsiteY869" fmla="*/ 1636000 h 6858000"/>
              <a:gd name="connsiteX870" fmla="*/ 1411379 w 7392421"/>
              <a:gd name="connsiteY870" fmla="*/ 1639211 h 6858000"/>
              <a:gd name="connsiteX871" fmla="*/ 1421453 w 7392421"/>
              <a:gd name="connsiteY871" fmla="*/ 1643934 h 6858000"/>
              <a:gd name="connsiteX872" fmla="*/ 1493553 w 7392421"/>
              <a:gd name="connsiteY872" fmla="*/ 1629764 h 6858000"/>
              <a:gd name="connsiteX873" fmla="*/ 1523242 w 7392421"/>
              <a:gd name="connsiteY873" fmla="*/ 1629764 h 6858000"/>
              <a:gd name="connsiteX874" fmla="*/ 1565655 w 7392421"/>
              <a:gd name="connsiteY874" fmla="*/ 1634487 h 6858000"/>
              <a:gd name="connsiteX875" fmla="*/ 1608067 w 7392421"/>
              <a:gd name="connsiteY875" fmla="*/ 1629764 h 6858000"/>
              <a:gd name="connsiteX876" fmla="*/ 1629274 w 7392421"/>
              <a:gd name="connsiteY876" fmla="*/ 1634487 h 6858000"/>
              <a:gd name="connsiteX877" fmla="*/ 1790442 w 7392421"/>
              <a:gd name="connsiteY877" fmla="*/ 1634487 h 6858000"/>
              <a:gd name="connsiteX878" fmla="*/ 1892232 w 7392421"/>
              <a:gd name="connsiteY878" fmla="*/ 1629764 h 6858000"/>
              <a:gd name="connsiteX879" fmla="*/ 1913438 w 7392421"/>
              <a:gd name="connsiteY879" fmla="*/ 1615594 h 6858000"/>
              <a:gd name="connsiteX880" fmla="*/ 1875267 w 7392421"/>
              <a:gd name="connsiteY880" fmla="*/ 1606147 h 6858000"/>
              <a:gd name="connsiteX881" fmla="*/ 1824372 w 7392421"/>
              <a:gd name="connsiteY881" fmla="*/ 1606147 h 6858000"/>
              <a:gd name="connsiteX882" fmla="*/ 1803166 w 7392421"/>
              <a:gd name="connsiteY882" fmla="*/ 1587254 h 6858000"/>
              <a:gd name="connsiteX883" fmla="*/ 1790442 w 7392421"/>
              <a:gd name="connsiteY883" fmla="*/ 1577807 h 6858000"/>
              <a:gd name="connsiteX884" fmla="*/ 1714100 w 7392421"/>
              <a:gd name="connsiteY884" fmla="*/ 1577807 h 6858000"/>
              <a:gd name="connsiteX885" fmla="*/ 1701375 w 7392421"/>
              <a:gd name="connsiteY885" fmla="*/ 1577807 h 6858000"/>
              <a:gd name="connsiteX886" fmla="*/ 1697134 w 7392421"/>
              <a:gd name="connsiteY886" fmla="*/ 1568360 h 6858000"/>
              <a:gd name="connsiteX887" fmla="*/ 1697134 w 7392421"/>
              <a:gd name="connsiteY887" fmla="*/ 1563637 h 6858000"/>
              <a:gd name="connsiteX888" fmla="*/ 1701375 w 7392421"/>
              <a:gd name="connsiteY888" fmla="*/ 1563637 h 6858000"/>
              <a:gd name="connsiteX889" fmla="*/ 1790442 w 7392421"/>
              <a:gd name="connsiteY889" fmla="*/ 1554191 h 6858000"/>
              <a:gd name="connsiteX890" fmla="*/ 1849819 w 7392421"/>
              <a:gd name="connsiteY890" fmla="*/ 1544744 h 6858000"/>
              <a:gd name="connsiteX891" fmla="*/ 1858302 w 7392421"/>
              <a:gd name="connsiteY891" fmla="*/ 1540021 h 6858000"/>
              <a:gd name="connsiteX892" fmla="*/ 1930403 w 7392421"/>
              <a:gd name="connsiteY892" fmla="*/ 1549467 h 6858000"/>
              <a:gd name="connsiteX893" fmla="*/ 1964333 w 7392421"/>
              <a:gd name="connsiteY893" fmla="*/ 1554191 h 6858000"/>
              <a:gd name="connsiteX894" fmla="*/ 1985540 w 7392421"/>
              <a:gd name="connsiteY894" fmla="*/ 1540021 h 6858000"/>
              <a:gd name="connsiteX895" fmla="*/ 1977057 w 7392421"/>
              <a:gd name="connsiteY895" fmla="*/ 1511680 h 6858000"/>
              <a:gd name="connsiteX896" fmla="*/ 1938886 w 7392421"/>
              <a:gd name="connsiteY896" fmla="*/ 1497511 h 6858000"/>
              <a:gd name="connsiteX897" fmla="*/ 1900715 w 7392421"/>
              <a:gd name="connsiteY897" fmla="*/ 1497511 h 6858000"/>
              <a:gd name="connsiteX898" fmla="*/ 1883750 w 7392421"/>
              <a:gd name="connsiteY898" fmla="*/ 1492788 h 6858000"/>
              <a:gd name="connsiteX899" fmla="*/ 1926162 w 7392421"/>
              <a:gd name="connsiteY899" fmla="*/ 1488064 h 6858000"/>
              <a:gd name="connsiteX900" fmla="*/ 1917680 w 7392421"/>
              <a:gd name="connsiteY900" fmla="*/ 1455000 h 6858000"/>
              <a:gd name="connsiteX901" fmla="*/ 1892232 w 7392421"/>
              <a:gd name="connsiteY901" fmla="*/ 1445555 h 6858000"/>
              <a:gd name="connsiteX902" fmla="*/ 1887991 w 7392421"/>
              <a:gd name="connsiteY902" fmla="*/ 1431384 h 6858000"/>
              <a:gd name="connsiteX903" fmla="*/ 1896474 w 7392421"/>
              <a:gd name="connsiteY903" fmla="*/ 1426661 h 6858000"/>
              <a:gd name="connsiteX904" fmla="*/ 1955850 w 7392421"/>
              <a:gd name="connsiteY904" fmla="*/ 1431384 h 6858000"/>
              <a:gd name="connsiteX905" fmla="*/ 1994022 w 7392421"/>
              <a:gd name="connsiteY905" fmla="*/ 1431384 h 6858000"/>
              <a:gd name="connsiteX906" fmla="*/ 2032194 w 7392421"/>
              <a:gd name="connsiteY906" fmla="*/ 1417214 h 6858000"/>
              <a:gd name="connsiteX907" fmla="*/ 2057641 w 7392421"/>
              <a:gd name="connsiteY907" fmla="*/ 1393598 h 6858000"/>
              <a:gd name="connsiteX908" fmla="*/ 2078848 w 7392421"/>
              <a:gd name="connsiteY908" fmla="*/ 1379427 h 6858000"/>
              <a:gd name="connsiteX909" fmla="*/ 2100054 w 7392421"/>
              <a:gd name="connsiteY909" fmla="*/ 1379427 h 6858000"/>
              <a:gd name="connsiteX910" fmla="*/ 2108536 w 7392421"/>
              <a:gd name="connsiteY910" fmla="*/ 1355810 h 6858000"/>
              <a:gd name="connsiteX911" fmla="*/ 2087330 w 7392421"/>
              <a:gd name="connsiteY911" fmla="*/ 1336918 h 6858000"/>
              <a:gd name="connsiteX912" fmla="*/ 2036435 w 7392421"/>
              <a:gd name="connsiteY912" fmla="*/ 1336918 h 6858000"/>
              <a:gd name="connsiteX913" fmla="*/ 1981299 w 7392421"/>
              <a:gd name="connsiteY913" fmla="*/ 1336918 h 6858000"/>
              <a:gd name="connsiteX914" fmla="*/ 1934644 w 7392421"/>
              <a:gd name="connsiteY914" fmla="*/ 1327471 h 6858000"/>
              <a:gd name="connsiteX915" fmla="*/ 1917680 w 7392421"/>
              <a:gd name="connsiteY915" fmla="*/ 1289684 h 6858000"/>
              <a:gd name="connsiteX916" fmla="*/ 1896474 w 7392421"/>
              <a:gd name="connsiteY916" fmla="*/ 1266067 h 6858000"/>
              <a:gd name="connsiteX917" fmla="*/ 1849819 w 7392421"/>
              <a:gd name="connsiteY917" fmla="*/ 1270791 h 6858000"/>
              <a:gd name="connsiteX918" fmla="*/ 1828613 w 7392421"/>
              <a:gd name="connsiteY918" fmla="*/ 1261344 h 6858000"/>
              <a:gd name="connsiteX919" fmla="*/ 1811648 w 7392421"/>
              <a:gd name="connsiteY919" fmla="*/ 1251897 h 6858000"/>
              <a:gd name="connsiteX920" fmla="*/ 1760753 w 7392421"/>
              <a:gd name="connsiteY920" fmla="*/ 1251897 h 6858000"/>
              <a:gd name="connsiteX921" fmla="*/ 1721818 w 7392421"/>
              <a:gd name="connsiteY921" fmla="*/ 1244670 h 6858000"/>
              <a:gd name="connsiteX922" fmla="*/ 1734809 w 7392421"/>
              <a:gd name="connsiteY922" fmla="*/ 1242703 h 6858000"/>
              <a:gd name="connsiteX923" fmla="*/ 1760256 w 7392421"/>
              <a:gd name="connsiteY923" fmla="*/ 1238850 h 6858000"/>
              <a:gd name="connsiteX924" fmla="*/ 1781462 w 7392421"/>
              <a:gd name="connsiteY924" fmla="*/ 1234997 h 6858000"/>
              <a:gd name="connsiteX925" fmla="*/ 1811151 w 7392421"/>
              <a:gd name="connsiteY925" fmla="*/ 1234997 h 6858000"/>
              <a:gd name="connsiteX926" fmla="*/ 1840840 w 7392421"/>
              <a:gd name="connsiteY926" fmla="*/ 1227289 h 6858000"/>
              <a:gd name="connsiteX927" fmla="*/ 1857805 w 7392421"/>
              <a:gd name="connsiteY927" fmla="*/ 1234997 h 6858000"/>
              <a:gd name="connsiteX928" fmla="*/ 1866287 w 7392421"/>
              <a:gd name="connsiteY928" fmla="*/ 1223437 h 6858000"/>
              <a:gd name="connsiteX929" fmla="*/ 1874770 w 7392421"/>
              <a:gd name="connsiteY929" fmla="*/ 1223437 h 6858000"/>
              <a:gd name="connsiteX930" fmla="*/ 1942630 w 7392421"/>
              <a:gd name="connsiteY930" fmla="*/ 1215730 h 6858000"/>
              <a:gd name="connsiteX931" fmla="*/ 1993525 w 7392421"/>
              <a:gd name="connsiteY931" fmla="*/ 1208023 h 6858000"/>
              <a:gd name="connsiteX932" fmla="*/ 2044420 w 7392421"/>
              <a:gd name="connsiteY932" fmla="*/ 1208023 h 6858000"/>
              <a:gd name="connsiteX933" fmla="*/ 2061386 w 7392421"/>
              <a:gd name="connsiteY933" fmla="*/ 1200316 h 6858000"/>
              <a:gd name="connsiteX934" fmla="*/ 2082592 w 7392421"/>
              <a:gd name="connsiteY934" fmla="*/ 1192609 h 6858000"/>
              <a:gd name="connsiteX935" fmla="*/ 2129246 w 7392421"/>
              <a:gd name="connsiteY935" fmla="*/ 1196463 h 6858000"/>
              <a:gd name="connsiteX936" fmla="*/ 2150452 w 7392421"/>
              <a:gd name="connsiteY936" fmla="*/ 1177196 h 6858000"/>
              <a:gd name="connsiteX937" fmla="*/ 2167417 w 7392421"/>
              <a:gd name="connsiteY937" fmla="*/ 1146368 h 6858000"/>
              <a:gd name="connsiteX938" fmla="*/ 2214071 w 7392421"/>
              <a:gd name="connsiteY938" fmla="*/ 1138661 h 6858000"/>
              <a:gd name="connsiteX939" fmla="*/ 2269207 w 7392421"/>
              <a:gd name="connsiteY939" fmla="*/ 1138661 h 6858000"/>
              <a:gd name="connsiteX940" fmla="*/ 2320102 w 7392421"/>
              <a:gd name="connsiteY940" fmla="*/ 1138661 h 6858000"/>
              <a:gd name="connsiteX941" fmla="*/ 2341308 w 7392421"/>
              <a:gd name="connsiteY941" fmla="*/ 1123248 h 6858000"/>
              <a:gd name="connsiteX942" fmla="*/ 2332827 w 7392421"/>
              <a:gd name="connsiteY942" fmla="*/ 1103981 h 6858000"/>
              <a:gd name="connsiteX943" fmla="*/ 2311621 w 7392421"/>
              <a:gd name="connsiteY943" fmla="*/ 1103981 h 6858000"/>
              <a:gd name="connsiteX944" fmla="*/ 2290413 w 7392421"/>
              <a:gd name="connsiteY944" fmla="*/ 1092420 h 6858000"/>
              <a:gd name="connsiteX945" fmla="*/ 2264966 w 7392421"/>
              <a:gd name="connsiteY945" fmla="*/ 1073153 h 6858000"/>
              <a:gd name="connsiteX946" fmla="*/ 2226794 w 7392421"/>
              <a:gd name="connsiteY946" fmla="*/ 1061593 h 6858000"/>
              <a:gd name="connsiteX947" fmla="*/ 2188623 w 7392421"/>
              <a:gd name="connsiteY947" fmla="*/ 1061593 h 6858000"/>
              <a:gd name="connsiteX948" fmla="*/ 2129246 w 7392421"/>
              <a:gd name="connsiteY948" fmla="*/ 1065445 h 6858000"/>
              <a:gd name="connsiteX949" fmla="*/ 2120763 w 7392421"/>
              <a:gd name="connsiteY949" fmla="*/ 1061593 h 6858000"/>
              <a:gd name="connsiteX950" fmla="*/ 2125005 w 7392421"/>
              <a:gd name="connsiteY950" fmla="*/ 1050032 h 6858000"/>
              <a:gd name="connsiteX951" fmla="*/ 2150452 w 7392421"/>
              <a:gd name="connsiteY951" fmla="*/ 1042326 h 6858000"/>
              <a:gd name="connsiteX952" fmla="*/ 2158934 w 7392421"/>
              <a:gd name="connsiteY952" fmla="*/ 1015352 h 6858000"/>
              <a:gd name="connsiteX953" fmla="*/ 2116522 w 7392421"/>
              <a:gd name="connsiteY953" fmla="*/ 1011498 h 6858000"/>
              <a:gd name="connsiteX954" fmla="*/ 2133488 w 7392421"/>
              <a:gd name="connsiteY954" fmla="*/ 1007645 h 6858000"/>
              <a:gd name="connsiteX955" fmla="*/ 2171658 w 7392421"/>
              <a:gd name="connsiteY955" fmla="*/ 1007645 h 6858000"/>
              <a:gd name="connsiteX956" fmla="*/ 2209830 w 7392421"/>
              <a:gd name="connsiteY956" fmla="*/ 996085 h 6858000"/>
              <a:gd name="connsiteX957" fmla="*/ 2218313 w 7392421"/>
              <a:gd name="connsiteY957" fmla="*/ 972964 h 6858000"/>
              <a:gd name="connsiteX958" fmla="*/ 2197106 w 7392421"/>
              <a:gd name="connsiteY958" fmla="*/ 961404 h 6858000"/>
              <a:gd name="connsiteX959" fmla="*/ 2163175 w 7392421"/>
              <a:gd name="connsiteY959" fmla="*/ 965257 h 6858000"/>
              <a:gd name="connsiteX960" fmla="*/ 2091075 w 7392421"/>
              <a:gd name="connsiteY960" fmla="*/ 972964 h 6858000"/>
              <a:gd name="connsiteX961" fmla="*/ 2082592 w 7392421"/>
              <a:gd name="connsiteY961" fmla="*/ 969111 h 6858000"/>
              <a:gd name="connsiteX962" fmla="*/ 2023214 w 7392421"/>
              <a:gd name="connsiteY962" fmla="*/ 961404 h 6858000"/>
              <a:gd name="connsiteX963" fmla="*/ 1934148 w 7392421"/>
              <a:gd name="connsiteY963" fmla="*/ 953697 h 6858000"/>
              <a:gd name="connsiteX964" fmla="*/ 1929906 w 7392421"/>
              <a:gd name="connsiteY964" fmla="*/ 953697 h 6858000"/>
              <a:gd name="connsiteX965" fmla="*/ 1929906 w 7392421"/>
              <a:gd name="connsiteY965" fmla="*/ 949844 h 6858000"/>
              <a:gd name="connsiteX966" fmla="*/ 1934148 w 7392421"/>
              <a:gd name="connsiteY966" fmla="*/ 942137 h 6858000"/>
              <a:gd name="connsiteX967" fmla="*/ 1946872 w 7392421"/>
              <a:gd name="connsiteY967" fmla="*/ 942137 h 6858000"/>
              <a:gd name="connsiteX968" fmla="*/ 2023214 w 7392421"/>
              <a:gd name="connsiteY968" fmla="*/ 942137 h 6858000"/>
              <a:gd name="connsiteX969" fmla="*/ 2035938 w 7392421"/>
              <a:gd name="connsiteY969" fmla="*/ 934430 h 6858000"/>
              <a:gd name="connsiteX970" fmla="*/ 2057144 w 7392421"/>
              <a:gd name="connsiteY970" fmla="*/ 919016 h 6858000"/>
              <a:gd name="connsiteX971" fmla="*/ 2108039 w 7392421"/>
              <a:gd name="connsiteY971" fmla="*/ 919016 h 6858000"/>
              <a:gd name="connsiteX972" fmla="*/ 2146211 w 7392421"/>
              <a:gd name="connsiteY972" fmla="*/ 911309 h 6858000"/>
              <a:gd name="connsiteX973" fmla="*/ 2125005 w 7392421"/>
              <a:gd name="connsiteY973" fmla="*/ 899749 h 6858000"/>
              <a:gd name="connsiteX974" fmla="*/ 2023214 w 7392421"/>
              <a:gd name="connsiteY974" fmla="*/ 895896 h 6858000"/>
              <a:gd name="connsiteX975" fmla="*/ 1996126 w 7392421"/>
              <a:gd name="connsiteY975" fmla="*/ 895896 h 6858000"/>
              <a:gd name="connsiteX976" fmla="*/ 2045854 w 7392421"/>
              <a:gd name="connsiteY976" fmla="*/ 894979 h 6858000"/>
              <a:gd name="connsiteX977" fmla="*/ 2098853 w 7392421"/>
              <a:gd name="connsiteY977" fmla="*/ 894840 h 6858000"/>
              <a:gd name="connsiteX978" fmla="*/ 2230293 w 7392421"/>
              <a:gd name="connsiteY978" fmla="*/ 901537 h 6858000"/>
              <a:gd name="connsiteX979" fmla="*/ 2255732 w 7392421"/>
              <a:gd name="connsiteY979" fmla="*/ 902654 h 6858000"/>
              <a:gd name="connsiteX980" fmla="*/ 2276933 w 7392421"/>
              <a:gd name="connsiteY980" fmla="*/ 897072 h 6858000"/>
              <a:gd name="connsiteX981" fmla="*/ 2264213 w 7392421"/>
              <a:gd name="connsiteY981" fmla="*/ 894840 h 6858000"/>
              <a:gd name="connsiteX982" fmla="*/ 2259971 w 7392421"/>
              <a:gd name="connsiteY982" fmla="*/ 891491 h 6858000"/>
              <a:gd name="connsiteX983" fmla="*/ 2272692 w 7392421"/>
              <a:gd name="connsiteY983" fmla="*/ 890374 h 6858000"/>
              <a:gd name="connsiteX984" fmla="*/ 2332052 w 7392421"/>
              <a:gd name="connsiteY984" fmla="*/ 899305 h 6858000"/>
              <a:gd name="connsiteX985" fmla="*/ 2374451 w 7392421"/>
              <a:gd name="connsiteY985" fmla="*/ 903770 h 6858000"/>
              <a:gd name="connsiteX986" fmla="*/ 2408372 w 7392421"/>
              <a:gd name="connsiteY986" fmla="*/ 900421 h 6858000"/>
              <a:gd name="connsiteX987" fmla="*/ 2438051 w 7392421"/>
              <a:gd name="connsiteY987" fmla="*/ 894840 h 6858000"/>
              <a:gd name="connsiteX988" fmla="*/ 2463491 w 7392421"/>
              <a:gd name="connsiteY988" fmla="*/ 897072 h 6858000"/>
              <a:gd name="connsiteX989" fmla="*/ 2463491 w 7392421"/>
              <a:gd name="connsiteY989" fmla="*/ 899305 h 6858000"/>
              <a:gd name="connsiteX990" fmla="*/ 2442292 w 7392421"/>
              <a:gd name="connsiteY990" fmla="*/ 902654 h 6858000"/>
              <a:gd name="connsiteX991" fmla="*/ 2433811 w 7392421"/>
              <a:gd name="connsiteY991" fmla="*/ 904886 h 6858000"/>
              <a:gd name="connsiteX992" fmla="*/ 2446531 w 7392421"/>
              <a:gd name="connsiteY992" fmla="*/ 906003 h 6858000"/>
              <a:gd name="connsiteX993" fmla="*/ 2590691 w 7392421"/>
              <a:gd name="connsiteY993" fmla="*/ 906003 h 6858000"/>
              <a:gd name="connsiteX994" fmla="*/ 2743330 w 7392421"/>
              <a:gd name="connsiteY994" fmla="*/ 903770 h 6858000"/>
              <a:gd name="connsiteX995" fmla="*/ 2760290 w 7392421"/>
              <a:gd name="connsiteY995" fmla="*/ 902654 h 6858000"/>
              <a:gd name="connsiteX996" fmla="*/ 2747570 w 7392421"/>
              <a:gd name="connsiteY996" fmla="*/ 898188 h 6858000"/>
              <a:gd name="connsiteX997" fmla="*/ 2709410 w 7392421"/>
              <a:gd name="connsiteY997" fmla="*/ 899305 h 6858000"/>
              <a:gd name="connsiteX998" fmla="*/ 2641571 w 7392421"/>
              <a:gd name="connsiteY998" fmla="*/ 900421 h 6858000"/>
              <a:gd name="connsiteX999" fmla="*/ 2607651 w 7392421"/>
              <a:gd name="connsiteY999" fmla="*/ 898188 h 6858000"/>
              <a:gd name="connsiteX1000" fmla="*/ 2573731 w 7392421"/>
              <a:gd name="connsiteY1000" fmla="*/ 893723 h 6858000"/>
              <a:gd name="connsiteX1001" fmla="*/ 2561011 w 7392421"/>
              <a:gd name="connsiteY1001" fmla="*/ 889258 h 6858000"/>
              <a:gd name="connsiteX1002" fmla="*/ 2582211 w 7392421"/>
              <a:gd name="connsiteY1002" fmla="*/ 888142 h 6858000"/>
              <a:gd name="connsiteX1003" fmla="*/ 2700930 w 7392421"/>
              <a:gd name="connsiteY1003" fmla="*/ 888142 h 6858000"/>
              <a:gd name="connsiteX1004" fmla="*/ 2773010 w 7392421"/>
              <a:gd name="connsiteY1004" fmla="*/ 887026 h 6858000"/>
              <a:gd name="connsiteX1005" fmla="*/ 2828130 w 7392421"/>
              <a:gd name="connsiteY1005" fmla="*/ 884793 h 6858000"/>
              <a:gd name="connsiteX1006" fmla="*/ 2845090 w 7392421"/>
              <a:gd name="connsiteY1006" fmla="*/ 882560 h 6858000"/>
              <a:gd name="connsiteX1007" fmla="*/ 2845090 w 7392421"/>
              <a:gd name="connsiteY1007" fmla="*/ 879211 h 6858000"/>
              <a:gd name="connsiteX1008" fmla="*/ 2815409 w 7392421"/>
              <a:gd name="connsiteY1008" fmla="*/ 874746 h 6858000"/>
              <a:gd name="connsiteX1009" fmla="*/ 2768769 w 7392421"/>
              <a:gd name="connsiteY1009" fmla="*/ 874746 h 6858000"/>
              <a:gd name="connsiteX1010" fmla="*/ 2806930 w 7392421"/>
              <a:gd name="connsiteY1010" fmla="*/ 873630 h 6858000"/>
              <a:gd name="connsiteX1011" fmla="*/ 2895969 w 7392421"/>
              <a:gd name="connsiteY1011" fmla="*/ 873630 h 6858000"/>
              <a:gd name="connsiteX1012" fmla="*/ 2908689 w 7392421"/>
              <a:gd name="connsiteY1012" fmla="*/ 870281 h 6858000"/>
              <a:gd name="connsiteX1013" fmla="*/ 2895969 w 7392421"/>
              <a:gd name="connsiteY1013" fmla="*/ 866932 h 6858000"/>
              <a:gd name="connsiteX1014" fmla="*/ 2857810 w 7392421"/>
              <a:gd name="connsiteY1014" fmla="*/ 866932 h 6858000"/>
              <a:gd name="connsiteX1015" fmla="*/ 2819649 w 7392421"/>
              <a:gd name="connsiteY1015" fmla="*/ 863583 h 6858000"/>
              <a:gd name="connsiteX1016" fmla="*/ 2789970 w 7392421"/>
              <a:gd name="connsiteY1016" fmla="*/ 863583 h 6858000"/>
              <a:gd name="connsiteX1017" fmla="*/ 2806930 w 7392421"/>
              <a:gd name="connsiteY1017" fmla="*/ 861351 h 6858000"/>
              <a:gd name="connsiteX1018" fmla="*/ 2912929 w 7392421"/>
              <a:gd name="connsiteY1018" fmla="*/ 861351 h 6858000"/>
              <a:gd name="connsiteX1019" fmla="*/ 2929889 w 7392421"/>
              <a:gd name="connsiteY1019" fmla="*/ 860234 h 6858000"/>
              <a:gd name="connsiteX1020" fmla="*/ 2917169 w 7392421"/>
              <a:gd name="connsiteY1020" fmla="*/ 858002 h 6858000"/>
              <a:gd name="connsiteX1021" fmla="*/ 2849329 w 7392421"/>
              <a:gd name="connsiteY1021" fmla="*/ 853537 h 6858000"/>
              <a:gd name="connsiteX1022" fmla="*/ 2912929 w 7392421"/>
              <a:gd name="connsiteY1022" fmla="*/ 853537 h 6858000"/>
              <a:gd name="connsiteX1023" fmla="*/ 2921410 w 7392421"/>
              <a:gd name="connsiteY1023" fmla="*/ 851304 h 6858000"/>
              <a:gd name="connsiteX1024" fmla="*/ 2917169 w 7392421"/>
              <a:gd name="connsiteY1024" fmla="*/ 847955 h 6858000"/>
              <a:gd name="connsiteX1025" fmla="*/ 2895969 w 7392421"/>
              <a:gd name="connsiteY1025" fmla="*/ 845722 h 6858000"/>
              <a:gd name="connsiteX1026" fmla="*/ 2879009 w 7392421"/>
              <a:gd name="connsiteY1026" fmla="*/ 845722 h 6858000"/>
              <a:gd name="connsiteX1027" fmla="*/ 2768769 w 7392421"/>
              <a:gd name="connsiteY1027" fmla="*/ 843490 h 6858000"/>
              <a:gd name="connsiteX1028" fmla="*/ 2785729 w 7392421"/>
              <a:gd name="connsiteY1028" fmla="*/ 842374 h 6858000"/>
              <a:gd name="connsiteX1029" fmla="*/ 2840850 w 7392421"/>
              <a:gd name="connsiteY1029" fmla="*/ 841257 h 6858000"/>
              <a:gd name="connsiteX1030" fmla="*/ 2895969 w 7392421"/>
              <a:gd name="connsiteY1030" fmla="*/ 842374 h 6858000"/>
              <a:gd name="connsiteX1031" fmla="*/ 2917169 w 7392421"/>
              <a:gd name="connsiteY1031" fmla="*/ 842374 h 6858000"/>
              <a:gd name="connsiteX1032" fmla="*/ 2921410 w 7392421"/>
              <a:gd name="connsiteY1032" fmla="*/ 839025 h 6858000"/>
              <a:gd name="connsiteX1033" fmla="*/ 2904450 w 7392421"/>
              <a:gd name="connsiteY1033" fmla="*/ 835676 h 6858000"/>
              <a:gd name="connsiteX1034" fmla="*/ 2866289 w 7392421"/>
              <a:gd name="connsiteY1034" fmla="*/ 836792 h 6858000"/>
              <a:gd name="connsiteX1035" fmla="*/ 2815409 w 7392421"/>
              <a:gd name="connsiteY1035" fmla="*/ 836792 h 6858000"/>
              <a:gd name="connsiteX1036" fmla="*/ 2768769 w 7392421"/>
              <a:gd name="connsiteY1036" fmla="*/ 832327 h 6858000"/>
              <a:gd name="connsiteX1037" fmla="*/ 2722131 w 7392421"/>
              <a:gd name="connsiteY1037" fmla="*/ 830094 h 6858000"/>
              <a:gd name="connsiteX1038" fmla="*/ 2700930 w 7392421"/>
              <a:gd name="connsiteY1038" fmla="*/ 827862 h 6858000"/>
              <a:gd name="connsiteX1039" fmla="*/ 2709410 w 7392421"/>
              <a:gd name="connsiteY1039" fmla="*/ 823396 h 6858000"/>
              <a:gd name="connsiteX1040" fmla="*/ 2722131 w 7392421"/>
              <a:gd name="connsiteY1040" fmla="*/ 822280 h 6858000"/>
              <a:gd name="connsiteX1041" fmla="*/ 2823890 w 7392421"/>
              <a:gd name="connsiteY1041" fmla="*/ 822280 h 6858000"/>
              <a:gd name="connsiteX1042" fmla="*/ 2832369 w 7392421"/>
              <a:gd name="connsiteY1042" fmla="*/ 821164 h 6858000"/>
              <a:gd name="connsiteX1043" fmla="*/ 2823890 w 7392421"/>
              <a:gd name="connsiteY1043" fmla="*/ 818931 h 6858000"/>
              <a:gd name="connsiteX1044" fmla="*/ 2777250 w 7392421"/>
              <a:gd name="connsiteY1044" fmla="*/ 816699 h 6858000"/>
              <a:gd name="connsiteX1045" fmla="*/ 2760290 w 7392421"/>
              <a:gd name="connsiteY1045" fmla="*/ 813350 h 6858000"/>
              <a:gd name="connsiteX1046" fmla="*/ 2726370 w 7392421"/>
              <a:gd name="connsiteY1046" fmla="*/ 807768 h 6858000"/>
              <a:gd name="connsiteX1047" fmla="*/ 2705171 w 7392421"/>
              <a:gd name="connsiteY1047" fmla="*/ 806652 h 6858000"/>
              <a:gd name="connsiteX1048" fmla="*/ 2709410 w 7392421"/>
              <a:gd name="connsiteY1048" fmla="*/ 805536 h 6858000"/>
              <a:gd name="connsiteX1049" fmla="*/ 2879009 w 7392421"/>
              <a:gd name="connsiteY1049" fmla="*/ 805536 h 6858000"/>
              <a:gd name="connsiteX1050" fmla="*/ 2883249 w 7392421"/>
              <a:gd name="connsiteY1050" fmla="*/ 804419 h 6858000"/>
              <a:gd name="connsiteX1051" fmla="*/ 2840850 w 7392421"/>
              <a:gd name="connsiteY1051" fmla="*/ 801071 h 6858000"/>
              <a:gd name="connsiteX1052" fmla="*/ 2874770 w 7392421"/>
              <a:gd name="connsiteY1052" fmla="*/ 793256 h 6858000"/>
              <a:gd name="connsiteX1053" fmla="*/ 2874770 w 7392421"/>
              <a:gd name="connsiteY1053" fmla="*/ 785442 h 6858000"/>
              <a:gd name="connsiteX1054" fmla="*/ 2870530 w 7392421"/>
              <a:gd name="connsiteY1054" fmla="*/ 785442 h 6858000"/>
              <a:gd name="connsiteX1055" fmla="*/ 2870530 w 7392421"/>
              <a:gd name="connsiteY1055" fmla="*/ 782093 h 6858000"/>
              <a:gd name="connsiteX1056" fmla="*/ 2874770 w 7392421"/>
              <a:gd name="connsiteY1056" fmla="*/ 777628 h 6858000"/>
              <a:gd name="connsiteX1057" fmla="*/ 2879009 w 7392421"/>
              <a:gd name="connsiteY1057" fmla="*/ 774279 h 6858000"/>
              <a:gd name="connsiteX1058" fmla="*/ 2891729 w 7392421"/>
              <a:gd name="connsiteY1058" fmla="*/ 772047 h 6858000"/>
              <a:gd name="connsiteX1059" fmla="*/ 2879009 w 7392421"/>
              <a:gd name="connsiteY1059" fmla="*/ 768698 h 6858000"/>
              <a:gd name="connsiteX1060" fmla="*/ 2828130 w 7392421"/>
              <a:gd name="connsiteY1060" fmla="*/ 764233 h 6858000"/>
              <a:gd name="connsiteX1061" fmla="*/ 2794210 w 7392421"/>
              <a:gd name="connsiteY1061" fmla="*/ 758651 h 6858000"/>
              <a:gd name="connsiteX1062" fmla="*/ 2773010 w 7392421"/>
              <a:gd name="connsiteY1062" fmla="*/ 758651 h 6858000"/>
              <a:gd name="connsiteX1063" fmla="*/ 2730610 w 7392421"/>
              <a:gd name="connsiteY1063" fmla="*/ 758651 h 6858000"/>
              <a:gd name="connsiteX1064" fmla="*/ 2688211 w 7392421"/>
              <a:gd name="connsiteY1064" fmla="*/ 758651 h 6858000"/>
              <a:gd name="connsiteX1065" fmla="*/ 2683970 w 7392421"/>
              <a:gd name="connsiteY1065" fmla="*/ 757535 h 6858000"/>
              <a:gd name="connsiteX1066" fmla="*/ 2688211 w 7392421"/>
              <a:gd name="connsiteY1066" fmla="*/ 755302 h 6858000"/>
              <a:gd name="connsiteX1067" fmla="*/ 2730610 w 7392421"/>
              <a:gd name="connsiteY1067" fmla="*/ 755302 h 6858000"/>
              <a:gd name="connsiteX1068" fmla="*/ 2743330 w 7392421"/>
              <a:gd name="connsiteY1068" fmla="*/ 754186 h 6858000"/>
              <a:gd name="connsiteX1069" fmla="*/ 2743330 w 7392421"/>
              <a:gd name="connsiteY1069" fmla="*/ 751953 h 6858000"/>
              <a:gd name="connsiteX1070" fmla="*/ 2730610 w 7392421"/>
              <a:gd name="connsiteY1070" fmla="*/ 743023 h 6858000"/>
              <a:gd name="connsiteX1071" fmla="*/ 2717890 w 7392421"/>
              <a:gd name="connsiteY1071" fmla="*/ 743023 h 6858000"/>
              <a:gd name="connsiteX1072" fmla="*/ 2650050 w 7392421"/>
              <a:gd name="connsiteY1072" fmla="*/ 740790 h 6858000"/>
              <a:gd name="connsiteX1073" fmla="*/ 2577971 w 7392421"/>
              <a:gd name="connsiteY1073" fmla="*/ 739674 h 6858000"/>
              <a:gd name="connsiteX1074" fmla="*/ 2633090 w 7392421"/>
              <a:gd name="connsiteY1074" fmla="*/ 735209 h 6858000"/>
              <a:gd name="connsiteX1075" fmla="*/ 2705171 w 7392421"/>
              <a:gd name="connsiteY1075" fmla="*/ 735209 h 6858000"/>
              <a:gd name="connsiteX1076" fmla="*/ 2756050 w 7392421"/>
              <a:gd name="connsiteY1076" fmla="*/ 737442 h 6858000"/>
              <a:gd name="connsiteX1077" fmla="*/ 2768769 w 7392421"/>
              <a:gd name="connsiteY1077" fmla="*/ 735209 h 6858000"/>
              <a:gd name="connsiteX1078" fmla="*/ 2760290 w 7392421"/>
              <a:gd name="connsiteY1078" fmla="*/ 732976 h 6858000"/>
              <a:gd name="connsiteX1079" fmla="*/ 2726370 w 7392421"/>
              <a:gd name="connsiteY1079" fmla="*/ 729627 h 6858000"/>
              <a:gd name="connsiteX1080" fmla="*/ 2802689 w 7392421"/>
              <a:gd name="connsiteY1080" fmla="*/ 729627 h 6858000"/>
              <a:gd name="connsiteX1081" fmla="*/ 2849329 w 7392421"/>
              <a:gd name="connsiteY1081" fmla="*/ 727395 h 6858000"/>
              <a:gd name="connsiteX1082" fmla="*/ 2862049 w 7392421"/>
              <a:gd name="connsiteY1082" fmla="*/ 722930 h 6858000"/>
              <a:gd name="connsiteX1083" fmla="*/ 2840850 w 7392421"/>
              <a:gd name="connsiteY1083" fmla="*/ 719581 h 6858000"/>
              <a:gd name="connsiteX1084" fmla="*/ 2806930 w 7392421"/>
              <a:gd name="connsiteY1084" fmla="*/ 721813 h 6858000"/>
              <a:gd name="connsiteX1085" fmla="*/ 2785729 w 7392421"/>
              <a:gd name="connsiteY1085" fmla="*/ 721813 h 6858000"/>
              <a:gd name="connsiteX1086" fmla="*/ 2692450 w 7392421"/>
              <a:gd name="connsiteY1086" fmla="*/ 716232 h 6858000"/>
              <a:gd name="connsiteX1087" fmla="*/ 2683970 w 7392421"/>
              <a:gd name="connsiteY1087" fmla="*/ 713999 h 6858000"/>
              <a:gd name="connsiteX1088" fmla="*/ 2692450 w 7392421"/>
              <a:gd name="connsiteY1088" fmla="*/ 711767 h 6858000"/>
              <a:gd name="connsiteX1089" fmla="*/ 2751810 w 7392421"/>
              <a:gd name="connsiteY1089" fmla="*/ 706185 h 6858000"/>
              <a:gd name="connsiteX1090" fmla="*/ 2743330 w 7392421"/>
              <a:gd name="connsiteY1090" fmla="*/ 701720 h 6858000"/>
              <a:gd name="connsiteX1091" fmla="*/ 2743330 w 7392421"/>
              <a:gd name="connsiteY1091" fmla="*/ 698371 h 6858000"/>
              <a:gd name="connsiteX1092" fmla="*/ 2743330 w 7392421"/>
              <a:gd name="connsiteY1092" fmla="*/ 695022 h 6858000"/>
              <a:gd name="connsiteX1093" fmla="*/ 2679730 w 7392421"/>
              <a:gd name="connsiteY1093" fmla="*/ 692790 h 6858000"/>
              <a:gd name="connsiteX1094" fmla="*/ 2628851 w 7392421"/>
              <a:gd name="connsiteY1094" fmla="*/ 698371 h 6858000"/>
              <a:gd name="connsiteX1095" fmla="*/ 2603410 w 7392421"/>
              <a:gd name="connsiteY1095" fmla="*/ 700604 h 6858000"/>
              <a:gd name="connsiteX1096" fmla="*/ 2539810 w 7392421"/>
              <a:gd name="connsiteY1096" fmla="*/ 700604 h 6858000"/>
              <a:gd name="connsiteX1097" fmla="*/ 2616130 w 7392421"/>
              <a:gd name="connsiteY1097" fmla="*/ 689441 h 6858000"/>
              <a:gd name="connsiteX1098" fmla="*/ 2692450 w 7392421"/>
              <a:gd name="connsiteY1098" fmla="*/ 680510 h 6858000"/>
              <a:gd name="connsiteX1099" fmla="*/ 2628851 w 7392421"/>
              <a:gd name="connsiteY1099" fmla="*/ 677161 h 6858000"/>
              <a:gd name="connsiteX1100" fmla="*/ 2633090 w 7392421"/>
              <a:gd name="connsiteY1100" fmla="*/ 674929 h 6858000"/>
              <a:gd name="connsiteX1101" fmla="*/ 2624611 w 7392421"/>
              <a:gd name="connsiteY1101" fmla="*/ 667115 h 6858000"/>
              <a:gd name="connsiteX1102" fmla="*/ 2522850 w 7392421"/>
              <a:gd name="connsiteY1102" fmla="*/ 663766 h 6858000"/>
              <a:gd name="connsiteX1103" fmla="*/ 2374451 w 7392421"/>
              <a:gd name="connsiteY1103" fmla="*/ 671580 h 6858000"/>
              <a:gd name="connsiteX1104" fmla="*/ 2306611 w 7392421"/>
              <a:gd name="connsiteY1104" fmla="*/ 673812 h 6858000"/>
              <a:gd name="connsiteX1105" fmla="*/ 2243013 w 7392421"/>
              <a:gd name="connsiteY1105" fmla="*/ 674929 h 6858000"/>
              <a:gd name="connsiteX1106" fmla="*/ 2230293 w 7392421"/>
              <a:gd name="connsiteY1106" fmla="*/ 672696 h 6858000"/>
              <a:gd name="connsiteX1107" fmla="*/ 2221812 w 7392421"/>
              <a:gd name="connsiteY1107" fmla="*/ 669347 h 6858000"/>
              <a:gd name="connsiteX1108" fmla="*/ 2166692 w 7392421"/>
              <a:gd name="connsiteY1108" fmla="*/ 670464 h 6858000"/>
              <a:gd name="connsiteX1109" fmla="*/ 2153972 w 7392421"/>
              <a:gd name="connsiteY1109" fmla="*/ 670464 h 6858000"/>
              <a:gd name="connsiteX1110" fmla="*/ 2124293 w 7392421"/>
              <a:gd name="connsiteY1110" fmla="*/ 665998 h 6858000"/>
              <a:gd name="connsiteX1111" fmla="*/ 2183653 w 7392421"/>
              <a:gd name="connsiteY1111" fmla="*/ 663766 h 6858000"/>
              <a:gd name="connsiteX1112" fmla="*/ 2234532 w 7392421"/>
              <a:gd name="connsiteY1112" fmla="*/ 661533 h 6858000"/>
              <a:gd name="connsiteX1113" fmla="*/ 2289652 w 7392421"/>
              <a:gd name="connsiteY1113" fmla="*/ 658184 h 6858000"/>
              <a:gd name="connsiteX1114" fmla="*/ 2302372 w 7392421"/>
              <a:gd name="connsiteY1114" fmla="*/ 655952 h 6858000"/>
              <a:gd name="connsiteX1115" fmla="*/ 2289652 w 7392421"/>
              <a:gd name="connsiteY1115" fmla="*/ 652603 h 6858000"/>
              <a:gd name="connsiteX1116" fmla="*/ 2272692 w 7392421"/>
              <a:gd name="connsiteY1116" fmla="*/ 651487 h 6858000"/>
              <a:gd name="connsiteX1117" fmla="*/ 2179413 w 7392421"/>
              <a:gd name="connsiteY1117" fmla="*/ 651487 h 6858000"/>
              <a:gd name="connsiteX1118" fmla="*/ 2132773 w 7392421"/>
              <a:gd name="connsiteY1118" fmla="*/ 650370 h 6858000"/>
              <a:gd name="connsiteX1119" fmla="*/ 2081893 w 7392421"/>
              <a:gd name="connsiteY1119" fmla="*/ 648138 h 6858000"/>
              <a:gd name="connsiteX1120" fmla="*/ 2077654 w 7392421"/>
              <a:gd name="connsiteY1120" fmla="*/ 648138 h 6858000"/>
              <a:gd name="connsiteX1121" fmla="*/ 2026773 w 7392421"/>
              <a:gd name="connsiteY1121" fmla="*/ 644789 h 6858000"/>
              <a:gd name="connsiteX1122" fmla="*/ 2014053 w 7392421"/>
              <a:gd name="connsiteY1122" fmla="*/ 643672 h 6858000"/>
              <a:gd name="connsiteX1123" fmla="*/ 1895333 w 7392421"/>
              <a:gd name="connsiteY1123" fmla="*/ 644789 h 6858000"/>
              <a:gd name="connsiteX1124" fmla="*/ 1738455 w 7392421"/>
              <a:gd name="connsiteY1124" fmla="*/ 645905 h 6858000"/>
              <a:gd name="connsiteX1125" fmla="*/ 1577335 w 7392421"/>
              <a:gd name="connsiteY1125" fmla="*/ 645905 h 6858000"/>
              <a:gd name="connsiteX1126" fmla="*/ 1505256 w 7392421"/>
              <a:gd name="connsiteY1126" fmla="*/ 649254 h 6858000"/>
              <a:gd name="connsiteX1127" fmla="*/ 1450135 w 7392421"/>
              <a:gd name="connsiteY1127" fmla="*/ 648138 h 6858000"/>
              <a:gd name="connsiteX1128" fmla="*/ 1420457 w 7392421"/>
              <a:gd name="connsiteY1128" fmla="*/ 645905 h 6858000"/>
              <a:gd name="connsiteX1129" fmla="*/ 1331416 w 7392421"/>
              <a:gd name="connsiteY1129" fmla="*/ 648138 h 6858000"/>
              <a:gd name="connsiteX1130" fmla="*/ 1297496 w 7392421"/>
              <a:gd name="connsiteY1130" fmla="*/ 648138 h 6858000"/>
              <a:gd name="connsiteX1131" fmla="*/ 1284776 w 7392421"/>
              <a:gd name="connsiteY1131" fmla="*/ 645905 h 6858000"/>
              <a:gd name="connsiteX1132" fmla="*/ 1293257 w 7392421"/>
              <a:gd name="connsiteY1132" fmla="*/ 642556 h 6858000"/>
              <a:gd name="connsiteX1133" fmla="*/ 1294046 w 7392421"/>
              <a:gd name="connsiteY1133" fmla="*/ 642417 h 6858000"/>
              <a:gd name="connsiteX1134" fmla="*/ 1318817 w 7392421"/>
              <a:gd name="connsiteY1134" fmla="*/ 640107 h 6858000"/>
              <a:gd name="connsiteX1135" fmla="*/ 1365457 w 7392421"/>
              <a:gd name="connsiteY1135" fmla="*/ 636311 h 6858000"/>
              <a:gd name="connsiteX1136" fmla="*/ 1458737 w 7392421"/>
              <a:gd name="connsiteY1136" fmla="*/ 636311 h 6858000"/>
              <a:gd name="connsiteX1137" fmla="*/ 1475696 w 7392421"/>
              <a:gd name="connsiteY1137" fmla="*/ 632514 h 6858000"/>
              <a:gd name="connsiteX1138" fmla="*/ 1488417 w 7392421"/>
              <a:gd name="connsiteY1138" fmla="*/ 621125 h 6858000"/>
              <a:gd name="connsiteX1139" fmla="*/ 1475696 w 7392421"/>
              <a:gd name="connsiteY1139" fmla="*/ 613532 h 6858000"/>
              <a:gd name="connsiteX1140" fmla="*/ 1420576 w 7392421"/>
              <a:gd name="connsiteY1140" fmla="*/ 602142 h 6858000"/>
              <a:gd name="connsiteX1141" fmla="*/ 1369696 w 7392421"/>
              <a:gd name="connsiteY1141" fmla="*/ 594549 h 6858000"/>
              <a:gd name="connsiteX1142" fmla="*/ 1310337 w 7392421"/>
              <a:gd name="connsiteY1142" fmla="*/ 586956 h 6858000"/>
              <a:gd name="connsiteX1143" fmla="*/ 1340016 w 7392421"/>
              <a:gd name="connsiteY1143" fmla="*/ 571771 h 6858000"/>
              <a:gd name="connsiteX1144" fmla="*/ 1352736 w 7392421"/>
              <a:gd name="connsiteY1144" fmla="*/ 571771 h 6858000"/>
              <a:gd name="connsiteX1145" fmla="*/ 1407857 w 7392421"/>
              <a:gd name="connsiteY1145" fmla="*/ 575567 h 6858000"/>
              <a:gd name="connsiteX1146" fmla="*/ 1416336 w 7392421"/>
              <a:gd name="connsiteY1146" fmla="*/ 564178 h 6858000"/>
              <a:gd name="connsiteX1147" fmla="*/ 1429056 w 7392421"/>
              <a:gd name="connsiteY1147" fmla="*/ 556585 h 6858000"/>
              <a:gd name="connsiteX1148" fmla="*/ 1492656 w 7392421"/>
              <a:gd name="connsiteY1148" fmla="*/ 560381 h 6858000"/>
              <a:gd name="connsiteX1149" fmla="*/ 1560496 w 7392421"/>
              <a:gd name="connsiteY1149" fmla="*/ 567974 h 6858000"/>
              <a:gd name="connsiteX1150" fmla="*/ 1633106 w 7392421"/>
              <a:gd name="connsiteY1150" fmla="*/ 586956 h 6858000"/>
              <a:gd name="connsiteX1151" fmla="*/ 1640713 w 7392421"/>
              <a:gd name="connsiteY1151" fmla="*/ 587718 h 6858000"/>
              <a:gd name="connsiteX1152" fmla="*/ 1646583 w 7392421"/>
              <a:gd name="connsiteY1152" fmla="*/ 588679 h 6858000"/>
              <a:gd name="connsiteX1153" fmla="*/ 1641283 w 7392421"/>
              <a:gd name="connsiteY1153" fmla="*/ 604469 h 6858000"/>
              <a:gd name="connsiteX1154" fmla="*/ 1670972 w 7392421"/>
              <a:gd name="connsiteY1154" fmla="*/ 604469 h 6858000"/>
              <a:gd name="connsiteX1155" fmla="*/ 1675810 w 7392421"/>
              <a:gd name="connsiteY1155" fmla="*/ 591235 h 6858000"/>
              <a:gd name="connsiteX1156" fmla="*/ 1708895 w 7392421"/>
              <a:gd name="connsiteY1156" fmla="*/ 594549 h 6858000"/>
              <a:gd name="connsiteX1157" fmla="*/ 1810655 w 7392421"/>
              <a:gd name="connsiteY1157" fmla="*/ 583160 h 6858000"/>
              <a:gd name="connsiteX1158" fmla="*/ 1821753 w 7392421"/>
              <a:gd name="connsiteY1158" fmla="*/ 575621 h 6858000"/>
              <a:gd name="connsiteX1159" fmla="*/ 1830549 w 7392421"/>
              <a:gd name="connsiteY1159" fmla="*/ 574582 h 6858000"/>
              <a:gd name="connsiteX1160" fmla="*/ 1844863 w 7392421"/>
              <a:gd name="connsiteY1160" fmla="*/ 554845 h 6858000"/>
              <a:gd name="connsiteX1161" fmla="*/ 1850662 w 7392421"/>
              <a:gd name="connsiteY1161" fmla="*/ 548677 h 6858000"/>
              <a:gd name="connsiteX1162" fmla="*/ 1860747 w 7392421"/>
              <a:gd name="connsiteY1162" fmla="*/ 547339 h 6858000"/>
              <a:gd name="connsiteX1163" fmla="*/ 1861829 w 7392421"/>
              <a:gd name="connsiteY1163" fmla="*/ 550333 h 6858000"/>
              <a:gd name="connsiteX1164" fmla="*/ 1899999 w 7392421"/>
              <a:gd name="connsiteY1164" fmla="*/ 532288 h 6858000"/>
              <a:gd name="connsiteX1165" fmla="*/ 1912724 w 7392421"/>
              <a:gd name="connsiteY1165" fmla="*/ 523265 h 6858000"/>
              <a:gd name="connsiteX1166" fmla="*/ 1963618 w 7392421"/>
              <a:gd name="connsiteY1166" fmla="*/ 514243 h 6858000"/>
              <a:gd name="connsiteX1167" fmla="*/ 1967860 w 7392421"/>
              <a:gd name="connsiteY1167" fmla="*/ 505220 h 6858000"/>
              <a:gd name="connsiteX1168" fmla="*/ 1963618 w 7392421"/>
              <a:gd name="connsiteY1168" fmla="*/ 500709 h 6858000"/>
              <a:gd name="connsiteX1169" fmla="*/ 1946653 w 7392421"/>
              <a:gd name="connsiteY1169" fmla="*/ 500709 h 6858000"/>
              <a:gd name="connsiteX1170" fmla="*/ 1933930 w 7392421"/>
              <a:gd name="connsiteY1170" fmla="*/ 496197 h 6858000"/>
              <a:gd name="connsiteX1171" fmla="*/ 1927754 w 7392421"/>
              <a:gd name="connsiteY1171" fmla="*/ 488732 h 6858000"/>
              <a:gd name="connsiteX1172" fmla="*/ 1929374 w 7392421"/>
              <a:gd name="connsiteY1172" fmla="*/ 488248 h 6858000"/>
              <a:gd name="connsiteX1173" fmla="*/ 1938914 w 7392421"/>
              <a:gd name="connsiteY1173" fmla="*/ 483977 h 6858000"/>
              <a:gd name="connsiteX1174" fmla="*/ 1937455 w 7392421"/>
              <a:gd name="connsiteY1174" fmla="*/ 482888 h 6858000"/>
              <a:gd name="connsiteX1175" fmla="*/ 1960536 w 7392421"/>
              <a:gd name="connsiteY1175" fmla="*/ 482487 h 6858000"/>
              <a:gd name="connsiteX1176" fmla="*/ 2058086 w 7392421"/>
              <a:gd name="connsiteY1176" fmla="*/ 482487 h 6858000"/>
              <a:gd name="connsiteX1177" fmla="*/ 2096257 w 7392421"/>
              <a:gd name="connsiteY1177" fmla="*/ 475701 h 6858000"/>
              <a:gd name="connsiteX1178" fmla="*/ 2138669 w 7392421"/>
              <a:gd name="connsiteY1178" fmla="*/ 472308 h 6858000"/>
              <a:gd name="connsiteX1179" fmla="*/ 2193806 w 7392421"/>
              <a:gd name="connsiteY1179" fmla="*/ 472308 h 6858000"/>
              <a:gd name="connsiteX1180" fmla="*/ 2227736 w 7392421"/>
              <a:gd name="connsiteY1180" fmla="*/ 468916 h 6858000"/>
              <a:gd name="connsiteX1181" fmla="*/ 2240459 w 7392421"/>
              <a:gd name="connsiteY1181" fmla="*/ 465524 h 6858000"/>
              <a:gd name="connsiteX1182" fmla="*/ 2291355 w 7392421"/>
              <a:gd name="connsiteY1182" fmla="*/ 465524 h 6858000"/>
              <a:gd name="connsiteX1183" fmla="*/ 2346491 w 7392421"/>
              <a:gd name="connsiteY1183" fmla="*/ 465524 h 6858000"/>
              <a:gd name="connsiteX1184" fmla="*/ 2401628 w 7392421"/>
              <a:gd name="connsiteY1184" fmla="*/ 465524 h 6858000"/>
              <a:gd name="connsiteX1185" fmla="*/ 2427075 w 7392421"/>
              <a:gd name="connsiteY1185" fmla="*/ 458738 h 6858000"/>
              <a:gd name="connsiteX1186" fmla="*/ 2465247 w 7392421"/>
              <a:gd name="connsiteY1186" fmla="*/ 458738 h 6858000"/>
              <a:gd name="connsiteX1187" fmla="*/ 2482211 w 7392421"/>
              <a:gd name="connsiteY1187" fmla="*/ 458738 h 6858000"/>
              <a:gd name="connsiteX1188" fmla="*/ 2528866 w 7392421"/>
              <a:gd name="connsiteY1188" fmla="*/ 462131 h 6858000"/>
              <a:gd name="connsiteX1189" fmla="*/ 2545830 w 7392421"/>
              <a:gd name="connsiteY1189" fmla="*/ 451953 h 6858000"/>
              <a:gd name="connsiteX1190" fmla="*/ 2562795 w 7392421"/>
              <a:gd name="connsiteY1190" fmla="*/ 451953 h 6858000"/>
              <a:gd name="connsiteX1191" fmla="*/ 2567036 w 7392421"/>
              <a:gd name="connsiteY1191" fmla="*/ 445169 h 6858000"/>
              <a:gd name="connsiteX1192" fmla="*/ 2622173 w 7392421"/>
              <a:gd name="connsiteY1192" fmla="*/ 445169 h 6858000"/>
              <a:gd name="connsiteX1193" fmla="*/ 2622173 w 7392421"/>
              <a:gd name="connsiteY1193" fmla="*/ 451953 h 6858000"/>
              <a:gd name="connsiteX1194" fmla="*/ 2728205 w 7392421"/>
              <a:gd name="connsiteY1194" fmla="*/ 451953 h 6858000"/>
              <a:gd name="connsiteX1195" fmla="*/ 2753652 w 7392421"/>
              <a:gd name="connsiteY1195" fmla="*/ 451953 h 6858000"/>
              <a:gd name="connsiteX1196" fmla="*/ 2851202 w 7392421"/>
              <a:gd name="connsiteY1196" fmla="*/ 445169 h 6858000"/>
              <a:gd name="connsiteX1197" fmla="*/ 2851202 w 7392421"/>
              <a:gd name="connsiteY1197" fmla="*/ 434990 h 6858000"/>
              <a:gd name="connsiteX1198" fmla="*/ 2855442 w 7392421"/>
              <a:gd name="connsiteY1198" fmla="*/ 431597 h 6858000"/>
              <a:gd name="connsiteX1199" fmla="*/ 2863925 w 7392421"/>
              <a:gd name="connsiteY1199" fmla="*/ 434990 h 6858000"/>
              <a:gd name="connsiteX1200" fmla="*/ 2944509 w 7392421"/>
              <a:gd name="connsiteY1200" fmla="*/ 434990 h 6858000"/>
              <a:gd name="connsiteX1201" fmla="*/ 2961474 w 7392421"/>
              <a:gd name="connsiteY1201" fmla="*/ 441776 h 6858000"/>
              <a:gd name="connsiteX1202" fmla="*/ 2991163 w 7392421"/>
              <a:gd name="connsiteY1202" fmla="*/ 441776 h 6858000"/>
              <a:gd name="connsiteX1203" fmla="*/ 3020852 w 7392421"/>
              <a:gd name="connsiteY1203" fmla="*/ 428205 h 6858000"/>
              <a:gd name="connsiteX1204" fmla="*/ 3033575 w 7392421"/>
              <a:gd name="connsiteY1204" fmla="*/ 424812 h 6858000"/>
              <a:gd name="connsiteX1205" fmla="*/ 3050540 w 7392421"/>
              <a:gd name="connsiteY1205" fmla="*/ 424812 h 6858000"/>
              <a:gd name="connsiteX1206" fmla="*/ 3054782 w 7392421"/>
              <a:gd name="connsiteY1206" fmla="*/ 421420 h 6858000"/>
              <a:gd name="connsiteX1207" fmla="*/ 3050540 w 7392421"/>
              <a:gd name="connsiteY1207" fmla="*/ 414635 h 6858000"/>
              <a:gd name="connsiteX1208" fmla="*/ 2999646 w 7392421"/>
              <a:gd name="connsiteY1208" fmla="*/ 407849 h 6858000"/>
              <a:gd name="connsiteX1209" fmla="*/ 2986921 w 7392421"/>
              <a:gd name="connsiteY1209" fmla="*/ 401065 h 6858000"/>
              <a:gd name="connsiteX1210" fmla="*/ 2948751 w 7392421"/>
              <a:gd name="connsiteY1210" fmla="*/ 387494 h 6858000"/>
              <a:gd name="connsiteX1211" fmla="*/ 2940268 w 7392421"/>
              <a:gd name="connsiteY1211" fmla="*/ 390887 h 6858000"/>
              <a:gd name="connsiteX1212" fmla="*/ 2931785 w 7392421"/>
              <a:gd name="connsiteY1212" fmla="*/ 384101 h 6858000"/>
              <a:gd name="connsiteX1213" fmla="*/ 2893615 w 7392421"/>
              <a:gd name="connsiteY1213" fmla="*/ 367139 h 6858000"/>
              <a:gd name="connsiteX1214" fmla="*/ 2863925 w 7392421"/>
              <a:gd name="connsiteY1214" fmla="*/ 377317 h 6858000"/>
              <a:gd name="connsiteX1215" fmla="*/ 2859683 w 7392421"/>
              <a:gd name="connsiteY1215" fmla="*/ 373924 h 6858000"/>
              <a:gd name="connsiteX1216" fmla="*/ 2829996 w 7392421"/>
              <a:gd name="connsiteY1216" fmla="*/ 373924 h 6858000"/>
              <a:gd name="connsiteX1217" fmla="*/ 2770618 w 7392421"/>
              <a:gd name="connsiteY1217" fmla="*/ 384101 h 6858000"/>
              <a:gd name="connsiteX1218" fmla="*/ 2766377 w 7392421"/>
              <a:gd name="connsiteY1218" fmla="*/ 377317 h 6858000"/>
              <a:gd name="connsiteX1219" fmla="*/ 2757894 w 7392421"/>
              <a:gd name="connsiteY1219" fmla="*/ 346783 h 6858000"/>
              <a:gd name="connsiteX1220" fmla="*/ 2728205 w 7392421"/>
              <a:gd name="connsiteY1220" fmla="*/ 346783 h 6858000"/>
              <a:gd name="connsiteX1221" fmla="*/ 2719722 w 7392421"/>
              <a:gd name="connsiteY1221" fmla="*/ 360353 h 6858000"/>
              <a:gd name="connsiteX1222" fmla="*/ 2694275 w 7392421"/>
              <a:gd name="connsiteY1222" fmla="*/ 373924 h 6858000"/>
              <a:gd name="connsiteX1223" fmla="*/ 2685792 w 7392421"/>
              <a:gd name="connsiteY1223" fmla="*/ 377317 h 6858000"/>
              <a:gd name="connsiteX1224" fmla="*/ 2668827 w 7392421"/>
              <a:gd name="connsiteY1224" fmla="*/ 377317 h 6858000"/>
              <a:gd name="connsiteX1225" fmla="*/ 2651863 w 7392421"/>
              <a:gd name="connsiteY1225" fmla="*/ 377317 h 6858000"/>
              <a:gd name="connsiteX1226" fmla="*/ 2643380 w 7392421"/>
              <a:gd name="connsiteY1226" fmla="*/ 384101 h 6858000"/>
              <a:gd name="connsiteX1227" fmla="*/ 2639138 w 7392421"/>
              <a:gd name="connsiteY1227" fmla="*/ 404457 h 6858000"/>
              <a:gd name="connsiteX1228" fmla="*/ 2622173 w 7392421"/>
              <a:gd name="connsiteY1228" fmla="*/ 404457 h 6858000"/>
              <a:gd name="connsiteX1229" fmla="*/ 2617931 w 7392421"/>
              <a:gd name="connsiteY1229" fmla="*/ 394280 h 6858000"/>
              <a:gd name="connsiteX1230" fmla="*/ 2584002 w 7392421"/>
              <a:gd name="connsiteY1230" fmla="*/ 384101 h 6858000"/>
              <a:gd name="connsiteX1231" fmla="*/ 2575519 w 7392421"/>
              <a:gd name="connsiteY1231" fmla="*/ 387494 h 6858000"/>
              <a:gd name="connsiteX1232" fmla="*/ 2558554 w 7392421"/>
              <a:gd name="connsiteY1232" fmla="*/ 387494 h 6858000"/>
              <a:gd name="connsiteX1233" fmla="*/ 2550072 w 7392421"/>
              <a:gd name="connsiteY1233" fmla="*/ 394280 h 6858000"/>
              <a:gd name="connsiteX1234" fmla="*/ 2545830 w 7392421"/>
              <a:gd name="connsiteY1234" fmla="*/ 384101 h 6858000"/>
              <a:gd name="connsiteX1235" fmla="*/ 2541589 w 7392421"/>
              <a:gd name="connsiteY1235" fmla="*/ 384101 h 6858000"/>
              <a:gd name="connsiteX1236" fmla="*/ 2503417 w 7392421"/>
              <a:gd name="connsiteY1236" fmla="*/ 390887 h 6858000"/>
              <a:gd name="connsiteX1237" fmla="*/ 2461005 w 7392421"/>
              <a:gd name="connsiteY1237" fmla="*/ 384101 h 6858000"/>
              <a:gd name="connsiteX1238" fmla="*/ 2418593 w 7392421"/>
              <a:gd name="connsiteY1238" fmla="*/ 387494 h 6858000"/>
              <a:gd name="connsiteX1239" fmla="*/ 2367697 w 7392421"/>
              <a:gd name="connsiteY1239" fmla="*/ 387494 h 6858000"/>
              <a:gd name="connsiteX1240" fmla="*/ 2363456 w 7392421"/>
              <a:gd name="connsiteY1240" fmla="*/ 387494 h 6858000"/>
              <a:gd name="connsiteX1241" fmla="*/ 2363456 w 7392421"/>
              <a:gd name="connsiteY1241" fmla="*/ 390887 h 6858000"/>
              <a:gd name="connsiteX1242" fmla="*/ 2376179 w 7392421"/>
              <a:gd name="connsiteY1242" fmla="*/ 397672 h 6858000"/>
              <a:gd name="connsiteX1243" fmla="*/ 2384662 w 7392421"/>
              <a:gd name="connsiteY1243" fmla="*/ 404457 h 6858000"/>
              <a:gd name="connsiteX1244" fmla="*/ 2371939 w 7392421"/>
              <a:gd name="connsiteY1244" fmla="*/ 407849 h 6858000"/>
              <a:gd name="connsiteX1245" fmla="*/ 2401628 w 7392421"/>
              <a:gd name="connsiteY1245" fmla="*/ 418028 h 6858000"/>
              <a:gd name="connsiteX1246" fmla="*/ 2414352 w 7392421"/>
              <a:gd name="connsiteY1246" fmla="*/ 424812 h 6858000"/>
              <a:gd name="connsiteX1247" fmla="*/ 2401628 w 7392421"/>
              <a:gd name="connsiteY1247" fmla="*/ 431597 h 6858000"/>
              <a:gd name="connsiteX1248" fmla="*/ 2371939 w 7392421"/>
              <a:gd name="connsiteY1248" fmla="*/ 424812 h 6858000"/>
              <a:gd name="connsiteX1249" fmla="*/ 2363456 w 7392421"/>
              <a:gd name="connsiteY1249" fmla="*/ 424812 h 6858000"/>
              <a:gd name="connsiteX1250" fmla="*/ 2316802 w 7392421"/>
              <a:gd name="connsiteY1250" fmla="*/ 431597 h 6858000"/>
              <a:gd name="connsiteX1251" fmla="*/ 2287114 w 7392421"/>
              <a:gd name="connsiteY1251" fmla="*/ 424812 h 6858000"/>
              <a:gd name="connsiteX1252" fmla="*/ 2282872 w 7392421"/>
              <a:gd name="connsiteY1252" fmla="*/ 424812 h 6858000"/>
              <a:gd name="connsiteX1253" fmla="*/ 2248942 w 7392421"/>
              <a:gd name="connsiteY1253" fmla="*/ 431597 h 6858000"/>
              <a:gd name="connsiteX1254" fmla="*/ 2202288 w 7392421"/>
              <a:gd name="connsiteY1254" fmla="*/ 418028 h 6858000"/>
              <a:gd name="connsiteX1255" fmla="*/ 2198046 w 7392421"/>
              <a:gd name="connsiteY1255" fmla="*/ 407849 h 6858000"/>
              <a:gd name="connsiteX1256" fmla="*/ 2185323 w 7392421"/>
              <a:gd name="connsiteY1256" fmla="*/ 397672 h 6858000"/>
              <a:gd name="connsiteX1257" fmla="*/ 2121704 w 7392421"/>
              <a:gd name="connsiteY1257" fmla="*/ 394280 h 6858000"/>
              <a:gd name="connsiteX1258" fmla="*/ 2108981 w 7392421"/>
              <a:gd name="connsiteY1258" fmla="*/ 394280 h 6858000"/>
              <a:gd name="connsiteX1259" fmla="*/ 2070809 w 7392421"/>
              <a:gd name="connsiteY1259" fmla="*/ 394280 h 6858000"/>
              <a:gd name="connsiteX1260" fmla="*/ 2051724 w 7392421"/>
              <a:gd name="connsiteY1260" fmla="*/ 387918 h 6858000"/>
              <a:gd name="connsiteX1261" fmla="*/ 2046930 w 7392421"/>
              <a:gd name="connsiteY1261" fmla="*/ 389516 h 6858000"/>
              <a:gd name="connsiteX1262" fmla="*/ 2044915 w 7392421"/>
              <a:gd name="connsiteY1262" fmla="*/ 382897 h 6858000"/>
              <a:gd name="connsiteX1263" fmla="*/ 2035374 w 7392421"/>
              <a:gd name="connsiteY1263" fmla="*/ 378151 h 6858000"/>
              <a:gd name="connsiteX1264" fmla="*/ 1988734 w 7392421"/>
              <a:gd name="connsiteY1264" fmla="*/ 370558 h 6858000"/>
              <a:gd name="connsiteX1265" fmla="*/ 1912414 w 7392421"/>
              <a:gd name="connsiteY1265" fmla="*/ 370558 h 6858000"/>
              <a:gd name="connsiteX1266" fmla="*/ 1946334 w 7392421"/>
              <a:gd name="connsiteY1266" fmla="*/ 359169 h 6858000"/>
              <a:gd name="connsiteX1267" fmla="*/ 1954814 w 7392421"/>
              <a:gd name="connsiteY1267" fmla="*/ 351576 h 6858000"/>
              <a:gd name="connsiteX1268" fmla="*/ 1942094 w 7392421"/>
              <a:gd name="connsiteY1268" fmla="*/ 343983 h 6858000"/>
              <a:gd name="connsiteX1269" fmla="*/ 1891215 w 7392421"/>
              <a:gd name="connsiteY1269" fmla="*/ 351576 h 6858000"/>
              <a:gd name="connsiteX1270" fmla="*/ 1819135 w 7392421"/>
              <a:gd name="connsiteY1270" fmla="*/ 351576 h 6858000"/>
              <a:gd name="connsiteX1271" fmla="*/ 1764015 w 7392421"/>
              <a:gd name="connsiteY1271" fmla="*/ 336390 h 6858000"/>
              <a:gd name="connsiteX1272" fmla="*/ 1836095 w 7392421"/>
              <a:gd name="connsiteY1272" fmla="*/ 332593 h 6858000"/>
              <a:gd name="connsiteX1273" fmla="*/ 1903935 w 7392421"/>
              <a:gd name="connsiteY1273" fmla="*/ 325000 h 6858000"/>
              <a:gd name="connsiteX1274" fmla="*/ 1916654 w 7392421"/>
              <a:gd name="connsiteY1274" fmla="*/ 325000 h 6858000"/>
              <a:gd name="connsiteX1275" fmla="*/ 1929374 w 7392421"/>
              <a:gd name="connsiteY1275" fmla="*/ 294629 h 6858000"/>
              <a:gd name="connsiteX1276" fmla="*/ 1929374 w 7392421"/>
              <a:gd name="connsiteY1276" fmla="*/ 287036 h 6858000"/>
              <a:gd name="connsiteX1277" fmla="*/ 1916654 w 7392421"/>
              <a:gd name="connsiteY1277" fmla="*/ 283239 h 6858000"/>
              <a:gd name="connsiteX1278" fmla="*/ 1874255 w 7392421"/>
              <a:gd name="connsiteY1278" fmla="*/ 283239 h 6858000"/>
              <a:gd name="connsiteX1279" fmla="*/ 1870015 w 7392421"/>
              <a:gd name="connsiteY1279" fmla="*/ 275646 h 6858000"/>
              <a:gd name="connsiteX1280" fmla="*/ 1874255 w 7392421"/>
              <a:gd name="connsiteY1280" fmla="*/ 271850 h 6858000"/>
              <a:gd name="connsiteX1281" fmla="*/ 1916654 w 7392421"/>
              <a:gd name="connsiteY1281" fmla="*/ 271850 h 6858000"/>
              <a:gd name="connsiteX1282" fmla="*/ 1959054 w 7392421"/>
              <a:gd name="connsiteY1282" fmla="*/ 271850 h 6858000"/>
              <a:gd name="connsiteX1283" fmla="*/ 1980254 w 7392421"/>
              <a:gd name="connsiteY1283" fmla="*/ 271850 h 6858000"/>
              <a:gd name="connsiteX1284" fmla="*/ 2014174 w 7392421"/>
              <a:gd name="connsiteY1284" fmla="*/ 252868 h 6858000"/>
              <a:gd name="connsiteX1285" fmla="*/ 2065053 w 7392421"/>
              <a:gd name="connsiteY1285" fmla="*/ 237682 h 6858000"/>
              <a:gd name="connsiteX1286" fmla="*/ 2077773 w 7392421"/>
              <a:gd name="connsiteY1286" fmla="*/ 226292 h 6858000"/>
              <a:gd name="connsiteX1287" fmla="*/ 2065053 w 7392421"/>
              <a:gd name="connsiteY1287" fmla="*/ 218699 h 6858000"/>
              <a:gd name="connsiteX1288" fmla="*/ 2060814 w 7392421"/>
              <a:gd name="connsiteY1288" fmla="*/ 207310 h 6858000"/>
              <a:gd name="connsiteX1289" fmla="*/ 2056574 w 7392421"/>
              <a:gd name="connsiteY1289" fmla="*/ 192124 h 6858000"/>
              <a:gd name="connsiteX1290" fmla="*/ 2056574 w 7392421"/>
              <a:gd name="connsiteY1290" fmla="*/ 180735 h 6858000"/>
              <a:gd name="connsiteX1291" fmla="*/ 2060814 w 7392421"/>
              <a:gd name="connsiteY1291" fmla="*/ 180735 h 6858000"/>
              <a:gd name="connsiteX1292" fmla="*/ 2060814 w 7392421"/>
              <a:gd name="connsiteY1292" fmla="*/ 154160 h 6858000"/>
              <a:gd name="connsiteX1293" fmla="*/ 2026894 w 7392421"/>
              <a:gd name="connsiteY1293" fmla="*/ 127584 h 6858000"/>
              <a:gd name="connsiteX1294" fmla="*/ 2069294 w 7392421"/>
              <a:gd name="connsiteY1294" fmla="*/ 116195 h 6858000"/>
              <a:gd name="connsiteX1295" fmla="*/ 2065053 w 7392421"/>
              <a:gd name="connsiteY1295" fmla="*/ 112398 h 6858000"/>
              <a:gd name="connsiteX1296" fmla="*/ 1895454 w 7392421"/>
              <a:gd name="connsiteY1296" fmla="*/ 112398 h 6858000"/>
              <a:gd name="connsiteX1297" fmla="*/ 1891215 w 7392421"/>
              <a:gd name="connsiteY1297" fmla="*/ 108602 h 6858000"/>
              <a:gd name="connsiteX1298" fmla="*/ 1912414 w 7392421"/>
              <a:gd name="connsiteY1298" fmla="*/ 104805 h 6858000"/>
              <a:gd name="connsiteX1299" fmla="*/ 1932554 w 7392421"/>
              <a:gd name="connsiteY1299" fmla="*/ 101009 h 6858000"/>
              <a:gd name="connsiteX1300" fmla="*/ 1939721 w 7392421"/>
              <a:gd name="connsiteY1300" fmla="*/ 93110 h 6858000"/>
              <a:gd name="connsiteX1301" fmla="*/ 1954706 w 7392421"/>
              <a:gd name="connsiteY1301" fmla="*/ 92430 h 6858000"/>
              <a:gd name="connsiteX1302" fmla="*/ 1997118 w 7392421"/>
              <a:gd name="connsiteY1302" fmla="*/ 84723 h 6858000"/>
              <a:gd name="connsiteX1303" fmla="*/ 2035290 w 7392421"/>
              <a:gd name="connsiteY1303" fmla="*/ 92430 h 6858000"/>
              <a:gd name="connsiteX1304" fmla="*/ 2039532 w 7392421"/>
              <a:gd name="connsiteY1304" fmla="*/ 92430 h 6858000"/>
              <a:gd name="connsiteX1305" fmla="*/ 2043773 w 7392421"/>
              <a:gd name="connsiteY1305" fmla="*/ 80870 h 6858000"/>
              <a:gd name="connsiteX1306" fmla="*/ 2052255 w 7392421"/>
              <a:gd name="connsiteY1306" fmla="*/ 88576 h 6858000"/>
              <a:gd name="connsiteX1307" fmla="*/ 2069220 w 7392421"/>
              <a:gd name="connsiteY1307" fmla="*/ 88576 h 6858000"/>
              <a:gd name="connsiteX1308" fmla="*/ 2077703 w 7392421"/>
              <a:gd name="connsiteY1308" fmla="*/ 92430 h 6858000"/>
              <a:gd name="connsiteX1309" fmla="*/ 2111632 w 7392421"/>
              <a:gd name="connsiteY1309" fmla="*/ 80870 h 6858000"/>
              <a:gd name="connsiteX1310" fmla="*/ 2115874 w 7392421"/>
              <a:gd name="connsiteY1310" fmla="*/ 69309 h 6858000"/>
              <a:gd name="connsiteX1311" fmla="*/ 2132839 w 7392421"/>
              <a:gd name="connsiteY1311" fmla="*/ 69309 h 6858000"/>
              <a:gd name="connsiteX1312" fmla="*/ 2137081 w 7392421"/>
              <a:gd name="connsiteY1312" fmla="*/ 92430 h 6858000"/>
              <a:gd name="connsiteX1313" fmla="*/ 2145564 w 7392421"/>
              <a:gd name="connsiteY1313" fmla="*/ 100137 h 6858000"/>
              <a:gd name="connsiteX1314" fmla="*/ 2162528 w 7392421"/>
              <a:gd name="connsiteY1314" fmla="*/ 100137 h 6858000"/>
              <a:gd name="connsiteX1315" fmla="*/ 2179493 w 7392421"/>
              <a:gd name="connsiteY1315" fmla="*/ 100137 h 6858000"/>
              <a:gd name="connsiteX1316" fmla="*/ 2187976 w 7392421"/>
              <a:gd name="connsiteY1316" fmla="*/ 103990 h 6858000"/>
              <a:gd name="connsiteX1317" fmla="*/ 2213423 w 7392421"/>
              <a:gd name="connsiteY1317" fmla="*/ 119404 h 6858000"/>
              <a:gd name="connsiteX1318" fmla="*/ 2221906 w 7392421"/>
              <a:gd name="connsiteY1318" fmla="*/ 134818 h 6858000"/>
              <a:gd name="connsiteX1319" fmla="*/ 2251595 w 7392421"/>
              <a:gd name="connsiteY1319" fmla="*/ 134818 h 6858000"/>
              <a:gd name="connsiteX1320" fmla="*/ 2260078 w 7392421"/>
              <a:gd name="connsiteY1320" fmla="*/ 100137 h 6858000"/>
              <a:gd name="connsiteX1321" fmla="*/ 2264319 w 7392421"/>
              <a:gd name="connsiteY1321" fmla="*/ 92430 h 6858000"/>
              <a:gd name="connsiteX1322" fmla="*/ 2323697 w 7392421"/>
              <a:gd name="connsiteY1322" fmla="*/ 103990 h 6858000"/>
              <a:gd name="connsiteX1323" fmla="*/ 2353384 w 7392421"/>
              <a:gd name="connsiteY1323" fmla="*/ 103990 h 6858000"/>
              <a:gd name="connsiteX1324" fmla="*/ 2357626 w 7392421"/>
              <a:gd name="connsiteY1324" fmla="*/ 100137 h 6858000"/>
              <a:gd name="connsiteX1325" fmla="*/ 2387316 w 7392421"/>
              <a:gd name="connsiteY1325" fmla="*/ 111697 h 6858000"/>
              <a:gd name="connsiteX1326" fmla="*/ 2425486 w 7392421"/>
              <a:gd name="connsiteY1326" fmla="*/ 92430 h 6858000"/>
              <a:gd name="connsiteX1327" fmla="*/ 2433969 w 7392421"/>
              <a:gd name="connsiteY1327" fmla="*/ 84723 h 6858000"/>
              <a:gd name="connsiteX1328" fmla="*/ 2442452 w 7392421"/>
              <a:gd name="connsiteY1328" fmla="*/ 88576 h 6858000"/>
              <a:gd name="connsiteX1329" fmla="*/ 2480623 w 7392421"/>
              <a:gd name="connsiteY1329" fmla="*/ 73163 h 6858000"/>
              <a:gd name="connsiteX1330" fmla="*/ 2493347 w 7392421"/>
              <a:gd name="connsiteY1330" fmla="*/ 65456 h 6858000"/>
              <a:gd name="connsiteX1331" fmla="*/ 2544242 w 7392421"/>
              <a:gd name="connsiteY1331" fmla="*/ 57749 h 6858000"/>
              <a:gd name="connsiteX1332" fmla="*/ 2548483 w 7392421"/>
              <a:gd name="connsiteY1332" fmla="*/ 50042 h 6858000"/>
              <a:gd name="connsiteX1333" fmla="*/ 2544242 w 7392421"/>
              <a:gd name="connsiteY1333" fmla="*/ 46189 h 6858000"/>
              <a:gd name="connsiteX1334" fmla="*/ 2527276 w 7392421"/>
              <a:gd name="connsiteY1334" fmla="*/ 46189 h 6858000"/>
              <a:gd name="connsiteX1335" fmla="*/ 2514553 w 7392421"/>
              <a:gd name="connsiteY1335" fmla="*/ 42335 h 6858000"/>
              <a:gd name="connsiteX1336" fmla="*/ 2503748 w 7392421"/>
              <a:gd name="connsiteY1336" fmla="*/ 31180 h 6858000"/>
              <a:gd name="connsiteX1337" fmla="*/ 2541159 w 7392421"/>
              <a:gd name="connsiteY1337" fmla="*/ 30624 h 6858000"/>
              <a:gd name="connsiteX1338" fmla="*/ 2638709 w 7392421"/>
              <a:gd name="connsiteY1338" fmla="*/ 30624 h 6858000"/>
              <a:gd name="connsiteX1339" fmla="*/ 2676880 w 7392421"/>
              <a:gd name="connsiteY1339" fmla="*/ 24828 h 6858000"/>
              <a:gd name="connsiteX1340" fmla="*/ 2719292 w 7392421"/>
              <a:gd name="connsiteY1340" fmla="*/ 21930 h 6858000"/>
              <a:gd name="connsiteX1341" fmla="*/ 2774429 w 7392421"/>
              <a:gd name="connsiteY1341" fmla="*/ 21930 h 6858000"/>
              <a:gd name="connsiteX1342" fmla="*/ 2808359 w 7392421"/>
              <a:gd name="connsiteY1342" fmla="*/ 19032 h 6858000"/>
              <a:gd name="connsiteX1343" fmla="*/ 2821082 w 7392421"/>
              <a:gd name="connsiteY1343" fmla="*/ 16135 h 6858000"/>
              <a:gd name="connsiteX1344" fmla="*/ 2871978 w 7392421"/>
              <a:gd name="connsiteY1344" fmla="*/ 16135 h 6858000"/>
              <a:gd name="connsiteX1345" fmla="*/ 2927115 w 7392421"/>
              <a:gd name="connsiteY1345" fmla="*/ 16135 h 6858000"/>
              <a:gd name="connsiteX1346" fmla="*/ 2982251 w 7392421"/>
              <a:gd name="connsiteY1346" fmla="*/ 16135 h 6858000"/>
              <a:gd name="connsiteX1347" fmla="*/ 3007698 w 7392421"/>
              <a:gd name="connsiteY1347" fmla="*/ 10339 h 6858000"/>
              <a:gd name="connsiteX1348" fmla="*/ 3045870 w 7392421"/>
              <a:gd name="connsiteY1348" fmla="*/ 10339 h 6858000"/>
              <a:gd name="connsiteX1349" fmla="*/ 3062834 w 7392421"/>
              <a:gd name="connsiteY1349" fmla="*/ 10339 h 6858000"/>
              <a:gd name="connsiteX1350" fmla="*/ 3109489 w 7392421"/>
              <a:gd name="connsiteY1350" fmla="*/ 13237 h 6858000"/>
              <a:gd name="connsiteX1351" fmla="*/ 3126454 w 7392421"/>
              <a:gd name="connsiteY1351" fmla="*/ 4543 h 6858000"/>
              <a:gd name="connsiteX1352" fmla="*/ 3143418 w 7392421"/>
              <a:gd name="connsiteY1352" fmla="*/ 45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</a:cxnLst>
            <a:rect l="l" t="t" r="r" b="b"/>
            <a:pathLst>
              <a:path w="7392421" h="6858000">
                <a:moveTo>
                  <a:pt x="1848908" y="6196465"/>
                </a:moveTo>
                <a:lnTo>
                  <a:pt x="1851185" y="6198075"/>
                </a:lnTo>
                <a:cubicBezTo>
                  <a:pt x="1853835" y="6200448"/>
                  <a:pt x="1855955" y="6202346"/>
                  <a:pt x="1858075" y="6202346"/>
                </a:cubicBezTo>
                <a:cubicBezTo>
                  <a:pt x="1900475" y="6206142"/>
                  <a:pt x="1942874" y="6217531"/>
                  <a:pt x="1985274" y="6213735"/>
                </a:cubicBezTo>
                <a:cubicBezTo>
                  <a:pt x="1993754" y="6213735"/>
                  <a:pt x="2002234" y="6213735"/>
                  <a:pt x="2010714" y="6213735"/>
                </a:cubicBezTo>
                <a:cubicBezTo>
                  <a:pt x="2036154" y="6213735"/>
                  <a:pt x="2053114" y="6221328"/>
                  <a:pt x="2065834" y="6236514"/>
                </a:cubicBezTo>
                <a:cubicBezTo>
                  <a:pt x="2078554" y="6236514"/>
                  <a:pt x="2091274" y="6236514"/>
                  <a:pt x="2103994" y="6236514"/>
                </a:cubicBezTo>
                <a:cubicBezTo>
                  <a:pt x="2112474" y="6236514"/>
                  <a:pt x="2112474" y="6240310"/>
                  <a:pt x="2116714" y="6244107"/>
                </a:cubicBezTo>
                <a:cubicBezTo>
                  <a:pt x="2120954" y="6247903"/>
                  <a:pt x="2116714" y="6251700"/>
                  <a:pt x="2112474" y="6255496"/>
                </a:cubicBezTo>
                <a:cubicBezTo>
                  <a:pt x="2099754" y="6270682"/>
                  <a:pt x="2099754" y="6270682"/>
                  <a:pt x="2082794" y="6259293"/>
                </a:cubicBezTo>
                <a:cubicBezTo>
                  <a:pt x="2078554" y="6255496"/>
                  <a:pt x="2065834" y="6244107"/>
                  <a:pt x="2065834" y="6240310"/>
                </a:cubicBezTo>
                <a:cubicBezTo>
                  <a:pt x="2048874" y="6247903"/>
                  <a:pt x="2036154" y="6236514"/>
                  <a:pt x="2023434" y="6236514"/>
                </a:cubicBezTo>
                <a:cubicBezTo>
                  <a:pt x="2006474" y="6244107"/>
                  <a:pt x="1985274" y="6244107"/>
                  <a:pt x="1972554" y="6236514"/>
                </a:cubicBezTo>
                <a:cubicBezTo>
                  <a:pt x="1964075" y="6236514"/>
                  <a:pt x="1959834" y="6232717"/>
                  <a:pt x="1951355" y="6236514"/>
                </a:cubicBezTo>
                <a:cubicBezTo>
                  <a:pt x="1942874" y="6236514"/>
                  <a:pt x="1934395" y="6232717"/>
                  <a:pt x="1921675" y="6240310"/>
                </a:cubicBezTo>
                <a:cubicBezTo>
                  <a:pt x="1913195" y="6244107"/>
                  <a:pt x="1900475" y="6232717"/>
                  <a:pt x="1891994" y="6236514"/>
                </a:cubicBezTo>
                <a:cubicBezTo>
                  <a:pt x="1887755" y="6244107"/>
                  <a:pt x="1879274" y="6240310"/>
                  <a:pt x="1875035" y="6240310"/>
                </a:cubicBezTo>
                <a:cubicBezTo>
                  <a:pt x="1866555" y="6240310"/>
                  <a:pt x="1870795" y="6232717"/>
                  <a:pt x="1866555" y="6228921"/>
                </a:cubicBezTo>
                <a:cubicBezTo>
                  <a:pt x="1862314" y="6228921"/>
                  <a:pt x="1853835" y="6228921"/>
                  <a:pt x="1845355" y="6228921"/>
                </a:cubicBezTo>
                <a:cubicBezTo>
                  <a:pt x="1845355" y="6232717"/>
                  <a:pt x="1841115" y="6236514"/>
                  <a:pt x="1836875" y="6236514"/>
                </a:cubicBezTo>
                <a:cubicBezTo>
                  <a:pt x="1828395" y="6232717"/>
                  <a:pt x="1832635" y="6225124"/>
                  <a:pt x="1832635" y="6221328"/>
                </a:cubicBezTo>
                <a:cubicBezTo>
                  <a:pt x="1824155" y="6221328"/>
                  <a:pt x="1815675" y="6221328"/>
                  <a:pt x="1807195" y="6221328"/>
                </a:cubicBezTo>
                <a:cubicBezTo>
                  <a:pt x="1811435" y="6228921"/>
                  <a:pt x="1802955" y="6228921"/>
                  <a:pt x="1798716" y="6228921"/>
                </a:cubicBezTo>
                <a:cubicBezTo>
                  <a:pt x="1790235" y="6225124"/>
                  <a:pt x="1794475" y="6221328"/>
                  <a:pt x="1794475" y="6213735"/>
                </a:cubicBezTo>
                <a:cubicBezTo>
                  <a:pt x="1783875" y="6213735"/>
                  <a:pt x="1772216" y="6215633"/>
                  <a:pt x="1760555" y="6216108"/>
                </a:cubicBezTo>
                <a:lnTo>
                  <a:pt x="1743434" y="6212994"/>
                </a:lnTo>
                <a:lnTo>
                  <a:pt x="1746224" y="6212355"/>
                </a:lnTo>
                <a:cubicBezTo>
                  <a:pt x="1754707" y="6207504"/>
                  <a:pt x="1763190" y="6212355"/>
                  <a:pt x="1775913" y="6212355"/>
                </a:cubicBezTo>
                <a:cubicBezTo>
                  <a:pt x="1784396" y="6212355"/>
                  <a:pt x="1792877" y="6202655"/>
                  <a:pt x="1805602" y="6202655"/>
                </a:cubicBezTo>
                <a:cubicBezTo>
                  <a:pt x="1809843" y="6202655"/>
                  <a:pt x="1814085" y="6207504"/>
                  <a:pt x="1822567" y="6212355"/>
                </a:cubicBezTo>
                <a:cubicBezTo>
                  <a:pt x="1831049" y="6212355"/>
                  <a:pt x="1826809" y="6197805"/>
                  <a:pt x="1831049" y="6197805"/>
                </a:cubicBezTo>
                <a:cubicBezTo>
                  <a:pt x="1835291" y="6197805"/>
                  <a:pt x="1835291" y="6197805"/>
                  <a:pt x="1839532" y="6197805"/>
                </a:cubicBezTo>
                <a:close/>
                <a:moveTo>
                  <a:pt x="1913195" y="6186999"/>
                </a:moveTo>
                <a:lnTo>
                  <a:pt x="1913195" y="6187160"/>
                </a:lnTo>
                <a:lnTo>
                  <a:pt x="1912033" y="6187221"/>
                </a:lnTo>
                <a:close/>
                <a:moveTo>
                  <a:pt x="863352" y="5843219"/>
                </a:moveTo>
                <a:lnTo>
                  <a:pt x="864073" y="5843752"/>
                </a:lnTo>
                <a:lnTo>
                  <a:pt x="863059" y="5843752"/>
                </a:lnTo>
                <a:close/>
                <a:moveTo>
                  <a:pt x="883526" y="5689580"/>
                </a:moveTo>
                <a:cubicBezTo>
                  <a:pt x="883526" y="5689580"/>
                  <a:pt x="887766" y="5689580"/>
                  <a:pt x="892008" y="5689580"/>
                </a:cubicBezTo>
                <a:cubicBezTo>
                  <a:pt x="892008" y="5689580"/>
                  <a:pt x="896249" y="5689580"/>
                  <a:pt x="896249" y="5693132"/>
                </a:cubicBezTo>
                <a:lnTo>
                  <a:pt x="895512" y="5693596"/>
                </a:lnTo>
                <a:lnTo>
                  <a:pt x="892008" y="5693132"/>
                </a:lnTo>
                <a:cubicBezTo>
                  <a:pt x="887766" y="5693132"/>
                  <a:pt x="883526" y="5693132"/>
                  <a:pt x="883526" y="5689580"/>
                </a:cubicBezTo>
                <a:close/>
                <a:moveTo>
                  <a:pt x="1298563" y="5672327"/>
                </a:moveTo>
                <a:lnTo>
                  <a:pt x="1299170" y="5675371"/>
                </a:lnTo>
                <a:cubicBezTo>
                  <a:pt x="1303411" y="5678923"/>
                  <a:pt x="1299170" y="5682476"/>
                  <a:pt x="1299170" y="5682476"/>
                </a:cubicBezTo>
                <a:cubicBezTo>
                  <a:pt x="1294928" y="5678923"/>
                  <a:pt x="1294928" y="5678923"/>
                  <a:pt x="1294928" y="5675371"/>
                </a:cubicBezTo>
                <a:close/>
                <a:moveTo>
                  <a:pt x="985317" y="5668268"/>
                </a:moveTo>
                <a:cubicBezTo>
                  <a:pt x="989558" y="5671819"/>
                  <a:pt x="998040" y="5678923"/>
                  <a:pt x="1006522" y="5682476"/>
                </a:cubicBezTo>
                <a:cubicBezTo>
                  <a:pt x="1015004" y="5693132"/>
                  <a:pt x="1027729" y="5689580"/>
                  <a:pt x="1031970" y="5675371"/>
                </a:cubicBezTo>
                <a:cubicBezTo>
                  <a:pt x="1036212" y="5671819"/>
                  <a:pt x="1036212" y="5671819"/>
                  <a:pt x="1040453" y="5671819"/>
                </a:cubicBezTo>
                <a:cubicBezTo>
                  <a:pt x="1048936" y="5671819"/>
                  <a:pt x="1053176" y="5671819"/>
                  <a:pt x="1061659" y="5675371"/>
                </a:cubicBezTo>
                <a:cubicBezTo>
                  <a:pt x="1070141" y="5678923"/>
                  <a:pt x="1082865" y="5686028"/>
                  <a:pt x="1091348" y="5682476"/>
                </a:cubicBezTo>
                <a:cubicBezTo>
                  <a:pt x="1108314" y="5675371"/>
                  <a:pt x="1121037" y="5678923"/>
                  <a:pt x="1133760" y="5678923"/>
                </a:cubicBezTo>
                <a:cubicBezTo>
                  <a:pt x="1142243" y="5678923"/>
                  <a:pt x="1142243" y="5675371"/>
                  <a:pt x="1146484" y="5668268"/>
                </a:cubicBezTo>
                <a:cubicBezTo>
                  <a:pt x="1146484" y="5664716"/>
                  <a:pt x="1150725" y="5664716"/>
                  <a:pt x="1159208" y="5668268"/>
                </a:cubicBezTo>
                <a:cubicBezTo>
                  <a:pt x="1159208" y="5671819"/>
                  <a:pt x="1159208" y="5675371"/>
                  <a:pt x="1159208" y="5678923"/>
                </a:cubicBezTo>
                <a:cubicBezTo>
                  <a:pt x="1159208" y="5689580"/>
                  <a:pt x="1142243" y="5686028"/>
                  <a:pt x="1142243" y="5700236"/>
                </a:cubicBezTo>
                <a:cubicBezTo>
                  <a:pt x="1146484" y="5707340"/>
                  <a:pt x="1138001" y="5707340"/>
                  <a:pt x="1129518" y="5703788"/>
                </a:cubicBezTo>
                <a:cubicBezTo>
                  <a:pt x="1129518" y="5703788"/>
                  <a:pt x="1129518" y="5700236"/>
                  <a:pt x="1129518" y="5700236"/>
                </a:cubicBezTo>
                <a:cubicBezTo>
                  <a:pt x="1125277" y="5696683"/>
                  <a:pt x="1121037" y="5693132"/>
                  <a:pt x="1116795" y="5693132"/>
                </a:cubicBezTo>
                <a:cubicBezTo>
                  <a:pt x="1108314" y="5696683"/>
                  <a:pt x="1112554" y="5700236"/>
                  <a:pt x="1108314" y="5703788"/>
                </a:cubicBezTo>
                <a:lnTo>
                  <a:pt x="1100226" y="5708967"/>
                </a:lnTo>
                <a:lnTo>
                  <a:pt x="1042644" y="5708967"/>
                </a:lnTo>
                <a:cubicBezTo>
                  <a:pt x="1029919" y="5708967"/>
                  <a:pt x="1017195" y="5706069"/>
                  <a:pt x="1004472" y="5714762"/>
                </a:cubicBezTo>
                <a:cubicBezTo>
                  <a:pt x="1004472" y="5714762"/>
                  <a:pt x="1000231" y="5714762"/>
                  <a:pt x="995990" y="5711865"/>
                </a:cubicBezTo>
                <a:cubicBezTo>
                  <a:pt x="987508" y="5708967"/>
                  <a:pt x="979025" y="5708243"/>
                  <a:pt x="970542" y="5708605"/>
                </a:cubicBezTo>
                <a:lnTo>
                  <a:pt x="953015" y="5710850"/>
                </a:lnTo>
                <a:lnTo>
                  <a:pt x="948204" y="5704232"/>
                </a:lnTo>
                <a:cubicBezTo>
                  <a:pt x="943964" y="5702012"/>
                  <a:pt x="938662" y="5700236"/>
                  <a:pt x="934421" y="5696683"/>
                </a:cubicBezTo>
                <a:cubicBezTo>
                  <a:pt x="930179" y="5693132"/>
                  <a:pt x="925939" y="5693132"/>
                  <a:pt x="921698" y="5696683"/>
                </a:cubicBezTo>
                <a:cubicBezTo>
                  <a:pt x="917456" y="5703788"/>
                  <a:pt x="913215" y="5707340"/>
                  <a:pt x="904732" y="5703788"/>
                </a:cubicBezTo>
                <a:cubicBezTo>
                  <a:pt x="892008" y="5703788"/>
                  <a:pt x="896249" y="5700236"/>
                  <a:pt x="892008" y="5693132"/>
                </a:cubicBezTo>
                <a:cubicBezTo>
                  <a:pt x="892008" y="5693132"/>
                  <a:pt x="893068" y="5694020"/>
                  <a:pt x="894128" y="5694464"/>
                </a:cubicBezTo>
                <a:lnTo>
                  <a:pt x="895512" y="5693596"/>
                </a:lnTo>
                <a:lnTo>
                  <a:pt x="902082" y="5694464"/>
                </a:lnTo>
                <a:cubicBezTo>
                  <a:pt x="904732" y="5694907"/>
                  <a:pt x="906853" y="5694907"/>
                  <a:pt x="908973" y="5693132"/>
                </a:cubicBezTo>
                <a:cubicBezTo>
                  <a:pt x="921698" y="5678923"/>
                  <a:pt x="934421" y="5671819"/>
                  <a:pt x="951385" y="5682476"/>
                </a:cubicBezTo>
                <a:cubicBezTo>
                  <a:pt x="955627" y="5686028"/>
                  <a:pt x="968351" y="5686028"/>
                  <a:pt x="968351" y="5678923"/>
                </a:cubicBezTo>
                <a:cubicBezTo>
                  <a:pt x="968351" y="5668268"/>
                  <a:pt x="981075" y="5675371"/>
                  <a:pt x="985317" y="5668268"/>
                </a:cubicBezTo>
                <a:close/>
                <a:moveTo>
                  <a:pt x="3069156" y="5224784"/>
                </a:moveTo>
                <a:lnTo>
                  <a:pt x="3069877" y="5225655"/>
                </a:lnTo>
                <a:lnTo>
                  <a:pt x="3070170" y="5224784"/>
                </a:lnTo>
                <a:close/>
                <a:moveTo>
                  <a:pt x="0" y="3728101"/>
                </a:moveTo>
                <a:lnTo>
                  <a:pt x="1014" y="3728101"/>
                </a:lnTo>
                <a:lnTo>
                  <a:pt x="293" y="3728972"/>
                </a:lnTo>
                <a:close/>
                <a:moveTo>
                  <a:pt x="1748249" y="900296"/>
                </a:moveTo>
                <a:lnTo>
                  <a:pt x="1750394" y="900296"/>
                </a:lnTo>
                <a:lnTo>
                  <a:pt x="1741171" y="901194"/>
                </a:lnTo>
                <a:lnTo>
                  <a:pt x="1738152" y="900900"/>
                </a:lnTo>
                <a:close/>
                <a:moveTo>
                  <a:pt x="1881554" y="886188"/>
                </a:moveTo>
                <a:cubicBezTo>
                  <a:pt x="1891094" y="885909"/>
                  <a:pt x="1901694" y="886467"/>
                  <a:pt x="1912293" y="887026"/>
                </a:cubicBezTo>
                <a:cubicBezTo>
                  <a:pt x="1925014" y="888142"/>
                  <a:pt x="1950454" y="889258"/>
                  <a:pt x="1958933" y="894840"/>
                </a:cubicBezTo>
                <a:lnTo>
                  <a:pt x="1961440" y="895896"/>
                </a:lnTo>
                <a:lnTo>
                  <a:pt x="1862047" y="895896"/>
                </a:lnTo>
                <a:cubicBezTo>
                  <a:pt x="1853564" y="895896"/>
                  <a:pt x="1849323" y="907456"/>
                  <a:pt x="1840840" y="899749"/>
                </a:cubicBezTo>
                <a:lnTo>
                  <a:pt x="1821936" y="894167"/>
                </a:lnTo>
                <a:lnTo>
                  <a:pt x="1844454" y="892607"/>
                </a:lnTo>
                <a:cubicBezTo>
                  <a:pt x="1848694" y="892607"/>
                  <a:pt x="1852934" y="891491"/>
                  <a:pt x="1857174" y="890374"/>
                </a:cubicBezTo>
                <a:cubicBezTo>
                  <a:pt x="1863534" y="887583"/>
                  <a:pt x="1872015" y="886467"/>
                  <a:pt x="1881554" y="886188"/>
                </a:cubicBezTo>
                <a:close/>
                <a:moveTo>
                  <a:pt x="1719279" y="884793"/>
                </a:moveTo>
                <a:lnTo>
                  <a:pt x="1738455" y="884793"/>
                </a:lnTo>
                <a:cubicBezTo>
                  <a:pt x="1755414" y="884793"/>
                  <a:pt x="1776614" y="885909"/>
                  <a:pt x="1797815" y="890374"/>
                </a:cubicBezTo>
                <a:lnTo>
                  <a:pt x="1737762" y="892482"/>
                </a:lnTo>
                <a:lnTo>
                  <a:pt x="1688889" y="892482"/>
                </a:lnTo>
                <a:cubicBezTo>
                  <a:pt x="1701609" y="890250"/>
                  <a:pt x="1714330" y="891366"/>
                  <a:pt x="1722809" y="889133"/>
                </a:cubicBezTo>
                <a:cubicBezTo>
                  <a:pt x="1722809" y="888017"/>
                  <a:pt x="1731289" y="888017"/>
                  <a:pt x="1731289" y="886901"/>
                </a:cubicBezTo>
                <a:close/>
                <a:moveTo>
                  <a:pt x="1645175" y="884793"/>
                </a:moveTo>
                <a:lnTo>
                  <a:pt x="1715727" y="884793"/>
                </a:lnTo>
                <a:lnTo>
                  <a:pt x="1667690" y="886901"/>
                </a:lnTo>
                <a:cubicBezTo>
                  <a:pt x="1642249" y="888017"/>
                  <a:pt x="1621050" y="886901"/>
                  <a:pt x="1595610" y="886901"/>
                </a:cubicBezTo>
                <a:lnTo>
                  <a:pt x="1594784" y="886834"/>
                </a:lnTo>
                <a:close/>
                <a:moveTo>
                  <a:pt x="1774961" y="491518"/>
                </a:moveTo>
                <a:lnTo>
                  <a:pt x="1774351" y="492814"/>
                </a:lnTo>
                <a:lnTo>
                  <a:pt x="1769849" y="491944"/>
                </a:lnTo>
                <a:close/>
                <a:moveTo>
                  <a:pt x="1982374" y="395710"/>
                </a:moveTo>
                <a:cubicBezTo>
                  <a:pt x="1986614" y="395235"/>
                  <a:pt x="1990855" y="395235"/>
                  <a:pt x="1992974" y="397133"/>
                </a:cubicBezTo>
                <a:lnTo>
                  <a:pt x="2005216" y="401518"/>
                </a:lnTo>
                <a:lnTo>
                  <a:pt x="1985984" y="397672"/>
                </a:lnTo>
                <a:lnTo>
                  <a:pt x="1980348" y="395982"/>
                </a:lnTo>
                <a:close/>
                <a:moveTo>
                  <a:pt x="1898608" y="46924"/>
                </a:moveTo>
                <a:lnTo>
                  <a:pt x="1906232" y="47706"/>
                </a:lnTo>
                <a:lnTo>
                  <a:pt x="1901691" y="51487"/>
                </a:lnTo>
                <a:lnTo>
                  <a:pt x="1898694" y="52622"/>
                </a:lnTo>
                <a:lnTo>
                  <a:pt x="1895454" y="51655"/>
                </a:lnTo>
                <a:lnTo>
                  <a:pt x="1893127" y="47486"/>
                </a:lnTo>
                <a:close/>
                <a:moveTo>
                  <a:pt x="2355584" y="38338"/>
                </a:moveTo>
                <a:lnTo>
                  <a:pt x="2354974" y="39445"/>
                </a:lnTo>
                <a:lnTo>
                  <a:pt x="2350472" y="38702"/>
                </a:lnTo>
                <a:close/>
                <a:moveTo>
                  <a:pt x="3146743" y="0"/>
                </a:moveTo>
                <a:lnTo>
                  <a:pt x="3202796" y="0"/>
                </a:lnTo>
                <a:lnTo>
                  <a:pt x="3202796" y="4543"/>
                </a:lnTo>
                <a:cubicBezTo>
                  <a:pt x="3236727" y="4543"/>
                  <a:pt x="3274898" y="4543"/>
                  <a:pt x="3308828" y="4543"/>
                </a:cubicBezTo>
                <a:cubicBezTo>
                  <a:pt x="3317310" y="-1252"/>
                  <a:pt x="3325793" y="-1252"/>
                  <a:pt x="3334275" y="4543"/>
                </a:cubicBezTo>
                <a:cubicBezTo>
                  <a:pt x="3351241" y="4543"/>
                  <a:pt x="3367145" y="2370"/>
                  <a:pt x="3383051" y="559"/>
                </a:cubicBezTo>
                <a:lnTo>
                  <a:pt x="3398101" y="0"/>
                </a:lnTo>
                <a:lnTo>
                  <a:pt x="7392421" y="0"/>
                </a:lnTo>
                <a:lnTo>
                  <a:pt x="7392421" y="6858000"/>
                </a:lnTo>
                <a:lnTo>
                  <a:pt x="2857168" y="6858000"/>
                </a:lnTo>
                <a:lnTo>
                  <a:pt x="2860240" y="6839268"/>
                </a:lnTo>
                <a:cubicBezTo>
                  <a:pt x="2862890" y="6833969"/>
                  <a:pt x="2867132" y="6831079"/>
                  <a:pt x="2873493" y="6831079"/>
                </a:cubicBezTo>
                <a:cubicBezTo>
                  <a:pt x="2890458" y="6831079"/>
                  <a:pt x="2903182" y="6823372"/>
                  <a:pt x="2920147" y="6823372"/>
                </a:cubicBezTo>
                <a:cubicBezTo>
                  <a:pt x="2937112" y="6823372"/>
                  <a:pt x="2954077" y="6827226"/>
                  <a:pt x="2975283" y="6823372"/>
                </a:cubicBezTo>
                <a:cubicBezTo>
                  <a:pt x="2992248" y="6819519"/>
                  <a:pt x="3009214" y="6819519"/>
                  <a:pt x="3026178" y="6823372"/>
                </a:cubicBezTo>
                <a:cubicBezTo>
                  <a:pt x="3038903" y="6827226"/>
                  <a:pt x="3043144" y="6815666"/>
                  <a:pt x="3047384" y="6807959"/>
                </a:cubicBezTo>
                <a:cubicBezTo>
                  <a:pt x="3060108" y="6796398"/>
                  <a:pt x="3055867" y="6788692"/>
                  <a:pt x="3038903" y="6788692"/>
                </a:cubicBezTo>
                <a:cubicBezTo>
                  <a:pt x="3034661" y="6788692"/>
                  <a:pt x="3026178" y="6788692"/>
                  <a:pt x="3017697" y="6788692"/>
                </a:cubicBezTo>
                <a:cubicBezTo>
                  <a:pt x="3009214" y="6784838"/>
                  <a:pt x="2996489" y="6784838"/>
                  <a:pt x="2996489" y="6777131"/>
                </a:cubicBezTo>
                <a:cubicBezTo>
                  <a:pt x="2996489" y="6757864"/>
                  <a:pt x="2983765" y="6757864"/>
                  <a:pt x="2971042" y="6757864"/>
                </a:cubicBezTo>
                <a:cubicBezTo>
                  <a:pt x="2954077" y="6757864"/>
                  <a:pt x="2941353" y="6757864"/>
                  <a:pt x="2932870" y="6746304"/>
                </a:cubicBezTo>
                <a:cubicBezTo>
                  <a:pt x="2924389" y="6738597"/>
                  <a:pt x="2907423" y="6738597"/>
                  <a:pt x="2894699" y="6746304"/>
                </a:cubicBezTo>
                <a:cubicBezTo>
                  <a:pt x="2877734" y="6757864"/>
                  <a:pt x="2856528" y="6750157"/>
                  <a:pt x="2835322" y="6750157"/>
                </a:cubicBezTo>
                <a:cubicBezTo>
                  <a:pt x="2831081" y="6750157"/>
                  <a:pt x="2831081" y="6746304"/>
                  <a:pt x="2826839" y="6746304"/>
                </a:cubicBezTo>
                <a:cubicBezTo>
                  <a:pt x="2822598" y="6738597"/>
                  <a:pt x="2826839" y="6734743"/>
                  <a:pt x="2831081" y="6734743"/>
                </a:cubicBezTo>
                <a:cubicBezTo>
                  <a:pt x="2843804" y="6734743"/>
                  <a:pt x="2852287" y="6734743"/>
                  <a:pt x="2856528" y="6727037"/>
                </a:cubicBezTo>
                <a:cubicBezTo>
                  <a:pt x="2869251" y="6715476"/>
                  <a:pt x="2865010" y="6707770"/>
                  <a:pt x="2865010" y="6700063"/>
                </a:cubicBezTo>
                <a:cubicBezTo>
                  <a:pt x="2852287" y="6700063"/>
                  <a:pt x="2839564" y="6696209"/>
                  <a:pt x="2822598" y="6696209"/>
                </a:cubicBezTo>
                <a:cubicBezTo>
                  <a:pt x="2831081" y="6692356"/>
                  <a:pt x="2835322" y="6692356"/>
                  <a:pt x="2839564" y="6692356"/>
                </a:cubicBezTo>
                <a:cubicBezTo>
                  <a:pt x="2852287" y="6692356"/>
                  <a:pt x="2865010" y="6688502"/>
                  <a:pt x="2877734" y="6692356"/>
                </a:cubicBezTo>
                <a:cubicBezTo>
                  <a:pt x="2894699" y="6696209"/>
                  <a:pt x="2898941" y="6684649"/>
                  <a:pt x="2915906" y="6680796"/>
                </a:cubicBezTo>
                <a:cubicBezTo>
                  <a:pt x="2932870" y="6676942"/>
                  <a:pt x="2932870" y="6673089"/>
                  <a:pt x="2924389" y="6657675"/>
                </a:cubicBezTo>
                <a:cubicBezTo>
                  <a:pt x="2920147" y="6646115"/>
                  <a:pt x="2911664" y="6642261"/>
                  <a:pt x="2903182" y="6646115"/>
                </a:cubicBezTo>
                <a:cubicBezTo>
                  <a:pt x="2890458" y="6653822"/>
                  <a:pt x="2877734" y="6649968"/>
                  <a:pt x="2869251" y="6649968"/>
                </a:cubicBezTo>
                <a:cubicBezTo>
                  <a:pt x="2843804" y="6653822"/>
                  <a:pt x="2822598" y="6646115"/>
                  <a:pt x="2797151" y="6657675"/>
                </a:cubicBezTo>
                <a:cubicBezTo>
                  <a:pt x="2797151" y="6657675"/>
                  <a:pt x="2792909" y="6657675"/>
                  <a:pt x="2788668" y="6653822"/>
                </a:cubicBezTo>
                <a:cubicBezTo>
                  <a:pt x="2767462" y="6646115"/>
                  <a:pt x="2750496" y="6646115"/>
                  <a:pt x="2729290" y="6646115"/>
                </a:cubicBezTo>
                <a:cubicBezTo>
                  <a:pt x="2699601" y="6642261"/>
                  <a:pt x="2669912" y="6634555"/>
                  <a:pt x="2640224" y="6638408"/>
                </a:cubicBezTo>
                <a:cubicBezTo>
                  <a:pt x="2640224" y="6638408"/>
                  <a:pt x="2635982" y="6638408"/>
                  <a:pt x="2635982" y="6638408"/>
                </a:cubicBezTo>
                <a:cubicBezTo>
                  <a:pt x="2635982" y="6634555"/>
                  <a:pt x="2635982" y="6634555"/>
                  <a:pt x="2635982" y="6634555"/>
                </a:cubicBezTo>
                <a:cubicBezTo>
                  <a:pt x="2635982" y="6630701"/>
                  <a:pt x="2635982" y="6626848"/>
                  <a:pt x="2640224" y="6626848"/>
                </a:cubicBezTo>
                <a:cubicBezTo>
                  <a:pt x="2644465" y="6626848"/>
                  <a:pt x="2648706" y="6626848"/>
                  <a:pt x="2652948" y="6626848"/>
                </a:cubicBezTo>
                <a:cubicBezTo>
                  <a:pt x="2678395" y="6626848"/>
                  <a:pt x="2703843" y="6626848"/>
                  <a:pt x="2729290" y="6626848"/>
                </a:cubicBezTo>
                <a:cubicBezTo>
                  <a:pt x="2733531" y="6626848"/>
                  <a:pt x="2742014" y="6626848"/>
                  <a:pt x="2742014" y="6619141"/>
                </a:cubicBezTo>
                <a:cubicBezTo>
                  <a:pt x="2737773" y="6603727"/>
                  <a:pt x="2754737" y="6603727"/>
                  <a:pt x="2763220" y="6603727"/>
                </a:cubicBezTo>
                <a:cubicBezTo>
                  <a:pt x="2780185" y="6603727"/>
                  <a:pt x="2797151" y="6603727"/>
                  <a:pt x="2814115" y="6603727"/>
                </a:cubicBezTo>
                <a:cubicBezTo>
                  <a:pt x="2826839" y="6603727"/>
                  <a:pt x="2839564" y="6599874"/>
                  <a:pt x="2852287" y="6596020"/>
                </a:cubicBezTo>
                <a:cubicBezTo>
                  <a:pt x="2848045" y="6588314"/>
                  <a:pt x="2839564" y="6584460"/>
                  <a:pt x="2831081" y="6584460"/>
                </a:cubicBezTo>
                <a:cubicBezTo>
                  <a:pt x="2797151" y="6584460"/>
                  <a:pt x="2763220" y="6592167"/>
                  <a:pt x="2729290" y="6580607"/>
                </a:cubicBezTo>
                <a:cubicBezTo>
                  <a:pt x="2674154" y="6580607"/>
                  <a:pt x="2619018" y="6580607"/>
                  <a:pt x="2568123" y="6580607"/>
                </a:cubicBezTo>
                <a:cubicBezTo>
                  <a:pt x="2559640" y="6580607"/>
                  <a:pt x="2555398" y="6592167"/>
                  <a:pt x="2546916" y="6584460"/>
                </a:cubicBezTo>
                <a:cubicBezTo>
                  <a:pt x="2534191" y="6572900"/>
                  <a:pt x="2517227" y="6580607"/>
                  <a:pt x="2504504" y="6580607"/>
                </a:cubicBezTo>
                <a:cubicBezTo>
                  <a:pt x="2491779" y="6580607"/>
                  <a:pt x="2474815" y="6576753"/>
                  <a:pt x="2462091" y="6584460"/>
                </a:cubicBezTo>
                <a:cubicBezTo>
                  <a:pt x="2453608" y="6588314"/>
                  <a:pt x="2440885" y="6584460"/>
                  <a:pt x="2432402" y="6584460"/>
                </a:cubicBezTo>
                <a:cubicBezTo>
                  <a:pt x="2411196" y="6576753"/>
                  <a:pt x="2385748" y="6572900"/>
                  <a:pt x="2360301" y="6572900"/>
                </a:cubicBezTo>
                <a:cubicBezTo>
                  <a:pt x="2351818" y="6572900"/>
                  <a:pt x="2347577" y="6580607"/>
                  <a:pt x="2343335" y="6580607"/>
                </a:cubicBezTo>
                <a:cubicBezTo>
                  <a:pt x="2334852" y="6576753"/>
                  <a:pt x="2326371" y="6572900"/>
                  <a:pt x="2317888" y="6572900"/>
                </a:cubicBezTo>
                <a:lnTo>
                  <a:pt x="2223860" y="6572900"/>
                </a:lnTo>
                <a:lnTo>
                  <a:pt x="2226954" y="6566806"/>
                </a:lnTo>
                <a:cubicBezTo>
                  <a:pt x="2231193" y="6555417"/>
                  <a:pt x="2235433" y="6547824"/>
                  <a:pt x="2243914" y="6536434"/>
                </a:cubicBezTo>
                <a:cubicBezTo>
                  <a:pt x="2243914" y="6532638"/>
                  <a:pt x="2243914" y="6528842"/>
                  <a:pt x="2243914" y="6528842"/>
                </a:cubicBezTo>
                <a:cubicBezTo>
                  <a:pt x="2222713" y="6509859"/>
                  <a:pt x="2205753" y="6490877"/>
                  <a:pt x="2180314" y="6490877"/>
                </a:cubicBezTo>
                <a:cubicBezTo>
                  <a:pt x="2103994" y="6490877"/>
                  <a:pt x="2031914" y="6490877"/>
                  <a:pt x="1959834" y="6490877"/>
                </a:cubicBezTo>
                <a:cubicBezTo>
                  <a:pt x="1955594" y="6490877"/>
                  <a:pt x="1942874" y="6498470"/>
                  <a:pt x="1942874" y="6483284"/>
                </a:cubicBezTo>
                <a:cubicBezTo>
                  <a:pt x="1942874" y="6475691"/>
                  <a:pt x="1955594" y="6479487"/>
                  <a:pt x="1959834" y="6479487"/>
                </a:cubicBezTo>
                <a:cubicBezTo>
                  <a:pt x="1976794" y="6479487"/>
                  <a:pt x="1993754" y="6479487"/>
                  <a:pt x="2010714" y="6468098"/>
                </a:cubicBezTo>
                <a:cubicBezTo>
                  <a:pt x="2048874" y="6433930"/>
                  <a:pt x="2099754" y="6422541"/>
                  <a:pt x="2154873" y="6418744"/>
                </a:cubicBezTo>
                <a:cubicBezTo>
                  <a:pt x="2180314" y="6418744"/>
                  <a:pt x="2209994" y="6422541"/>
                  <a:pt x="2239673" y="6414948"/>
                </a:cubicBezTo>
                <a:cubicBezTo>
                  <a:pt x="2256633" y="6407355"/>
                  <a:pt x="2277833" y="6411151"/>
                  <a:pt x="2294793" y="6414948"/>
                </a:cubicBezTo>
                <a:cubicBezTo>
                  <a:pt x="2311753" y="6414948"/>
                  <a:pt x="2328713" y="6403558"/>
                  <a:pt x="2345673" y="6407355"/>
                </a:cubicBezTo>
                <a:cubicBezTo>
                  <a:pt x="2354152" y="6407355"/>
                  <a:pt x="2371112" y="6414948"/>
                  <a:pt x="2366873" y="6399762"/>
                </a:cubicBezTo>
                <a:cubicBezTo>
                  <a:pt x="2366873" y="6388372"/>
                  <a:pt x="2354152" y="6395965"/>
                  <a:pt x="2345673" y="6392169"/>
                </a:cubicBezTo>
                <a:cubicBezTo>
                  <a:pt x="2294793" y="6388372"/>
                  <a:pt x="2248153" y="6399762"/>
                  <a:pt x="2197274" y="6399762"/>
                </a:cubicBezTo>
                <a:cubicBezTo>
                  <a:pt x="2171833" y="6399762"/>
                  <a:pt x="2159113" y="6380779"/>
                  <a:pt x="2133674" y="6376983"/>
                </a:cubicBezTo>
                <a:cubicBezTo>
                  <a:pt x="2133674" y="6376983"/>
                  <a:pt x="2133674" y="6373186"/>
                  <a:pt x="2133674" y="6369390"/>
                </a:cubicBezTo>
                <a:cubicBezTo>
                  <a:pt x="2133674" y="6365594"/>
                  <a:pt x="2129434" y="6358001"/>
                  <a:pt x="2137913" y="6354204"/>
                </a:cubicBezTo>
                <a:cubicBezTo>
                  <a:pt x="2150634" y="6354204"/>
                  <a:pt x="2163354" y="6354204"/>
                  <a:pt x="2176073" y="6354204"/>
                </a:cubicBezTo>
                <a:cubicBezTo>
                  <a:pt x="2188793" y="6354204"/>
                  <a:pt x="2193034" y="6346611"/>
                  <a:pt x="2201513" y="6346611"/>
                </a:cubicBezTo>
                <a:cubicBezTo>
                  <a:pt x="2205753" y="6346611"/>
                  <a:pt x="2205753" y="6342815"/>
                  <a:pt x="2205753" y="6339018"/>
                </a:cubicBezTo>
                <a:cubicBezTo>
                  <a:pt x="2205753" y="6335222"/>
                  <a:pt x="2201513" y="6335222"/>
                  <a:pt x="2197274" y="6335222"/>
                </a:cubicBezTo>
                <a:cubicBezTo>
                  <a:pt x="2184553" y="6335222"/>
                  <a:pt x="2171833" y="6335222"/>
                  <a:pt x="2159113" y="6335222"/>
                </a:cubicBezTo>
                <a:cubicBezTo>
                  <a:pt x="2154873" y="6335222"/>
                  <a:pt x="2146394" y="6335222"/>
                  <a:pt x="2146394" y="6327629"/>
                </a:cubicBezTo>
                <a:cubicBezTo>
                  <a:pt x="2146394" y="6323832"/>
                  <a:pt x="2154873" y="6323832"/>
                  <a:pt x="2154873" y="6320036"/>
                </a:cubicBezTo>
                <a:cubicBezTo>
                  <a:pt x="2171833" y="6308647"/>
                  <a:pt x="2188793" y="6301054"/>
                  <a:pt x="2205753" y="6301054"/>
                </a:cubicBezTo>
                <a:cubicBezTo>
                  <a:pt x="2235433" y="6301054"/>
                  <a:pt x="2256633" y="6282071"/>
                  <a:pt x="2286313" y="6285868"/>
                </a:cubicBezTo>
                <a:cubicBezTo>
                  <a:pt x="2286313" y="6285868"/>
                  <a:pt x="2286313" y="6282071"/>
                  <a:pt x="2286313" y="6282071"/>
                </a:cubicBezTo>
                <a:cubicBezTo>
                  <a:pt x="2286313" y="6278275"/>
                  <a:pt x="2286313" y="6278275"/>
                  <a:pt x="2286313" y="6274478"/>
                </a:cubicBezTo>
                <a:cubicBezTo>
                  <a:pt x="2282073" y="6274478"/>
                  <a:pt x="2273593" y="6274478"/>
                  <a:pt x="2269353" y="6274478"/>
                </a:cubicBezTo>
                <a:cubicBezTo>
                  <a:pt x="2252393" y="6270682"/>
                  <a:pt x="2252393" y="6266885"/>
                  <a:pt x="2256633" y="6251700"/>
                </a:cubicBezTo>
                <a:cubicBezTo>
                  <a:pt x="2260873" y="6247903"/>
                  <a:pt x="2260873" y="6244107"/>
                  <a:pt x="2252393" y="6240310"/>
                </a:cubicBezTo>
                <a:cubicBezTo>
                  <a:pt x="2239673" y="6236514"/>
                  <a:pt x="2226954" y="6236514"/>
                  <a:pt x="2214234" y="6228921"/>
                </a:cubicBezTo>
                <a:cubicBezTo>
                  <a:pt x="2226954" y="6228921"/>
                  <a:pt x="2235433" y="6228921"/>
                  <a:pt x="2243914" y="6228921"/>
                </a:cubicBezTo>
                <a:cubicBezTo>
                  <a:pt x="2252393" y="6228921"/>
                  <a:pt x="2252393" y="6221328"/>
                  <a:pt x="2248153" y="6217531"/>
                </a:cubicBezTo>
                <a:cubicBezTo>
                  <a:pt x="2248153" y="6213735"/>
                  <a:pt x="2239673" y="6213735"/>
                  <a:pt x="2248153" y="6209938"/>
                </a:cubicBezTo>
                <a:cubicBezTo>
                  <a:pt x="2248153" y="6209938"/>
                  <a:pt x="2252393" y="6206142"/>
                  <a:pt x="2252393" y="6209938"/>
                </a:cubicBezTo>
                <a:cubicBezTo>
                  <a:pt x="2265113" y="6217531"/>
                  <a:pt x="2282073" y="6213735"/>
                  <a:pt x="2294793" y="6213735"/>
                </a:cubicBezTo>
                <a:cubicBezTo>
                  <a:pt x="2299033" y="6213735"/>
                  <a:pt x="2303273" y="6213735"/>
                  <a:pt x="2303273" y="6209938"/>
                </a:cubicBezTo>
                <a:cubicBezTo>
                  <a:pt x="2303273" y="6206142"/>
                  <a:pt x="2303273" y="6206142"/>
                  <a:pt x="2299033" y="6202346"/>
                </a:cubicBezTo>
                <a:cubicBezTo>
                  <a:pt x="2290553" y="6194753"/>
                  <a:pt x="2277833" y="6194753"/>
                  <a:pt x="2273593" y="6187160"/>
                </a:cubicBezTo>
                <a:cubicBezTo>
                  <a:pt x="2269353" y="6179567"/>
                  <a:pt x="2260873" y="6175770"/>
                  <a:pt x="2269353" y="6168177"/>
                </a:cubicBezTo>
                <a:cubicBezTo>
                  <a:pt x="2273593" y="6164381"/>
                  <a:pt x="2273593" y="6156788"/>
                  <a:pt x="2277833" y="6156788"/>
                </a:cubicBezTo>
                <a:cubicBezTo>
                  <a:pt x="2286313" y="6156788"/>
                  <a:pt x="2294793" y="6152991"/>
                  <a:pt x="2299033" y="6156788"/>
                </a:cubicBezTo>
                <a:cubicBezTo>
                  <a:pt x="2315993" y="6164381"/>
                  <a:pt x="2332953" y="6168177"/>
                  <a:pt x="2349913" y="6171974"/>
                </a:cubicBezTo>
                <a:cubicBezTo>
                  <a:pt x="2362633" y="6179567"/>
                  <a:pt x="2362633" y="6175770"/>
                  <a:pt x="2371112" y="6164381"/>
                </a:cubicBezTo>
                <a:cubicBezTo>
                  <a:pt x="2371112" y="6156788"/>
                  <a:pt x="2375353" y="6145399"/>
                  <a:pt x="2383832" y="6141602"/>
                </a:cubicBezTo>
                <a:cubicBezTo>
                  <a:pt x="2396553" y="6141602"/>
                  <a:pt x="2405032" y="6134009"/>
                  <a:pt x="2421992" y="6134009"/>
                </a:cubicBezTo>
                <a:cubicBezTo>
                  <a:pt x="2430472" y="6137806"/>
                  <a:pt x="2443193" y="6134009"/>
                  <a:pt x="2455913" y="6137806"/>
                </a:cubicBezTo>
                <a:cubicBezTo>
                  <a:pt x="2464392" y="6137806"/>
                  <a:pt x="2464392" y="6130213"/>
                  <a:pt x="2464392" y="6126416"/>
                </a:cubicBezTo>
                <a:cubicBezTo>
                  <a:pt x="2464392" y="6118823"/>
                  <a:pt x="2460153" y="6115027"/>
                  <a:pt x="2455913" y="6115027"/>
                </a:cubicBezTo>
                <a:cubicBezTo>
                  <a:pt x="2447432" y="6115027"/>
                  <a:pt x="2447432" y="6118823"/>
                  <a:pt x="2443193" y="6118823"/>
                </a:cubicBezTo>
                <a:cubicBezTo>
                  <a:pt x="2421992" y="6126416"/>
                  <a:pt x="2405032" y="6122620"/>
                  <a:pt x="2392313" y="6107434"/>
                </a:cubicBezTo>
                <a:cubicBezTo>
                  <a:pt x="2388072" y="6099841"/>
                  <a:pt x="2396553" y="6092248"/>
                  <a:pt x="2388072" y="6084655"/>
                </a:cubicBezTo>
                <a:cubicBezTo>
                  <a:pt x="2375353" y="6084655"/>
                  <a:pt x="2362633" y="6084655"/>
                  <a:pt x="2349913" y="6084655"/>
                </a:cubicBezTo>
                <a:cubicBezTo>
                  <a:pt x="2341432" y="6080859"/>
                  <a:pt x="2328713" y="6088452"/>
                  <a:pt x="2315993" y="6080859"/>
                </a:cubicBezTo>
                <a:cubicBezTo>
                  <a:pt x="2312813" y="6078011"/>
                  <a:pt x="2310163" y="6076825"/>
                  <a:pt x="2307778" y="6076647"/>
                </a:cubicBezTo>
                <a:lnTo>
                  <a:pt x="2303001" y="6077973"/>
                </a:lnTo>
                <a:lnTo>
                  <a:pt x="2306070" y="6071704"/>
                </a:lnTo>
                <a:cubicBezTo>
                  <a:pt x="2318795" y="6057153"/>
                  <a:pt x="2314553" y="6047454"/>
                  <a:pt x="2297589" y="6047454"/>
                </a:cubicBezTo>
                <a:cubicBezTo>
                  <a:pt x="2293347" y="6047454"/>
                  <a:pt x="2284864" y="6047454"/>
                  <a:pt x="2276383" y="6047454"/>
                </a:cubicBezTo>
                <a:cubicBezTo>
                  <a:pt x="2267900" y="6042603"/>
                  <a:pt x="2255176" y="6042603"/>
                  <a:pt x="2255176" y="6032903"/>
                </a:cubicBezTo>
                <a:cubicBezTo>
                  <a:pt x="2255176" y="6008653"/>
                  <a:pt x="2242451" y="6008653"/>
                  <a:pt x="2229728" y="6008653"/>
                </a:cubicBezTo>
                <a:cubicBezTo>
                  <a:pt x="2212764" y="6008653"/>
                  <a:pt x="2200039" y="6008653"/>
                  <a:pt x="2191556" y="5994103"/>
                </a:cubicBezTo>
                <a:cubicBezTo>
                  <a:pt x="2183075" y="5984403"/>
                  <a:pt x="2166109" y="5984403"/>
                  <a:pt x="2153385" y="5994103"/>
                </a:cubicBezTo>
                <a:cubicBezTo>
                  <a:pt x="2136420" y="6008653"/>
                  <a:pt x="2115214" y="5998953"/>
                  <a:pt x="2094008" y="5998953"/>
                </a:cubicBezTo>
                <a:cubicBezTo>
                  <a:pt x="2089767" y="5998953"/>
                  <a:pt x="2089767" y="5994103"/>
                  <a:pt x="2085525" y="5994103"/>
                </a:cubicBezTo>
                <a:cubicBezTo>
                  <a:pt x="2081284" y="5984403"/>
                  <a:pt x="2085525" y="5979552"/>
                  <a:pt x="2089767" y="5979552"/>
                </a:cubicBezTo>
                <a:cubicBezTo>
                  <a:pt x="2102490" y="5979552"/>
                  <a:pt x="2110973" y="5979552"/>
                  <a:pt x="2115214" y="5969853"/>
                </a:cubicBezTo>
                <a:cubicBezTo>
                  <a:pt x="2127937" y="5955302"/>
                  <a:pt x="2123696" y="5945603"/>
                  <a:pt x="2123696" y="5935902"/>
                </a:cubicBezTo>
                <a:cubicBezTo>
                  <a:pt x="2110973" y="5935902"/>
                  <a:pt x="2098250" y="5931052"/>
                  <a:pt x="2081284" y="5931052"/>
                </a:cubicBezTo>
                <a:cubicBezTo>
                  <a:pt x="2089767" y="5926202"/>
                  <a:pt x="2094008" y="5926202"/>
                  <a:pt x="2098250" y="5926202"/>
                </a:cubicBezTo>
                <a:cubicBezTo>
                  <a:pt x="2110973" y="5926202"/>
                  <a:pt x="2123696" y="5921351"/>
                  <a:pt x="2136420" y="5926202"/>
                </a:cubicBezTo>
                <a:cubicBezTo>
                  <a:pt x="2153385" y="5931052"/>
                  <a:pt x="2157627" y="5916502"/>
                  <a:pt x="2174592" y="5911652"/>
                </a:cubicBezTo>
                <a:cubicBezTo>
                  <a:pt x="2191556" y="5906802"/>
                  <a:pt x="2191556" y="5901952"/>
                  <a:pt x="2183075" y="5882551"/>
                </a:cubicBezTo>
                <a:cubicBezTo>
                  <a:pt x="2178833" y="5868002"/>
                  <a:pt x="2170351" y="5863151"/>
                  <a:pt x="2161868" y="5868002"/>
                </a:cubicBezTo>
                <a:cubicBezTo>
                  <a:pt x="2149145" y="5877702"/>
                  <a:pt x="2136420" y="5872851"/>
                  <a:pt x="2127937" y="5872851"/>
                </a:cubicBezTo>
                <a:cubicBezTo>
                  <a:pt x="2102490" y="5877702"/>
                  <a:pt x="2081284" y="5868002"/>
                  <a:pt x="2055837" y="5882551"/>
                </a:cubicBezTo>
                <a:cubicBezTo>
                  <a:pt x="2055837" y="5882551"/>
                  <a:pt x="2051595" y="5882551"/>
                  <a:pt x="2047354" y="5877702"/>
                </a:cubicBezTo>
                <a:cubicBezTo>
                  <a:pt x="2026148" y="5868002"/>
                  <a:pt x="2009182" y="5868002"/>
                  <a:pt x="1987976" y="5868002"/>
                </a:cubicBezTo>
                <a:lnTo>
                  <a:pt x="1953832" y="5861494"/>
                </a:lnTo>
                <a:lnTo>
                  <a:pt x="1965665" y="5858291"/>
                </a:lnTo>
                <a:cubicBezTo>
                  <a:pt x="1972554" y="5854969"/>
                  <a:pt x="1978914" y="5851173"/>
                  <a:pt x="1985274" y="5849274"/>
                </a:cubicBezTo>
                <a:cubicBezTo>
                  <a:pt x="1987395" y="5849274"/>
                  <a:pt x="1989514" y="5847376"/>
                  <a:pt x="1991104" y="5845003"/>
                </a:cubicBezTo>
                <a:lnTo>
                  <a:pt x="1991786" y="5843171"/>
                </a:lnTo>
                <a:lnTo>
                  <a:pt x="1995929" y="5842539"/>
                </a:lnTo>
                <a:cubicBezTo>
                  <a:pt x="1998580" y="5841327"/>
                  <a:pt x="2000700" y="5838901"/>
                  <a:pt x="2000700" y="5834051"/>
                </a:cubicBezTo>
                <a:cubicBezTo>
                  <a:pt x="1996459" y="5814651"/>
                  <a:pt x="2013424" y="5814651"/>
                  <a:pt x="2021906" y="5814651"/>
                </a:cubicBezTo>
                <a:cubicBezTo>
                  <a:pt x="2038871" y="5814651"/>
                  <a:pt x="2055837" y="5814651"/>
                  <a:pt x="2072801" y="5814651"/>
                </a:cubicBezTo>
                <a:cubicBezTo>
                  <a:pt x="2085525" y="5814651"/>
                  <a:pt x="2098250" y="5809801"/>
                  <a:pt x="2110973" y="5804950"/>
                </a:cubicBezTo>
                <a:cubicBezTo>
                  <a:pt x="2106731" y="5795251"/>
                  <a:pt x="2098250" y="5790401"/>
                  <a:pt x="2089767" y="5790401"/>
                </a:cubicBezTo>
                <a:cubicBezTo>
                  <a:pt x="2055837" y="5790401"/>
                  <a:pt x="2021906" y="5800101"/>
                  <a:pt x="1987976" y="5785551"/>
                </a:cubicBezTo>
                <a:cubicBezTo>
                  <a:pt x="1932840" y="5785551"/>
                  <a:pt x="1877704" y="5785551"/>
                  <a:pt x="1826809" y="5785551"/>
                </a:cubicBezTo>
                <a:cubicBezTo>
                  <a:pt x="1818326" y="5785551"/>
                  <a:pt x="1814085" y="5800101"/>
                  <a:pt x="1805602" y="5790401"/>
                </a:cubicBezTo>
                <a:cubicBezTo>
                  <a:pt x="1792877" y="5775851"/>
                  <a:pt x="1775913" y="5785551"/>
                  <a:pt x="1763190" y="5785551"/>
                </a:cubicBezTo>
                <a:cubicBezTo>
                  <a:pt x="1750466" y="5785551"/>
                  <a:pt x="1733501" y="5780700"/>
                  <a:pt x="1720777" y="5790401"/>
                </a:cubicBezTo>
                <a:cubicBezTo>
                  <a:pt x="1712294" y="5795251"/>
                  <a:pt x="1699571" y="5790401"/>
                  <a:pt x="1691088" y="5790401"/>
                </a:cubicBezTo>
                <a:cubicBezTo>
                  <a:pt x="1669882" y="5780700"/>
                  <a:pt x="1644434" y="5775851"/>
                  <a:pt x="1618987" y="5775851"/>
                </a:cubicBezTo>
                <a:cubicBezTo>
                  <a:pt x="1610504" y="5775851"/>
                  <a:pt x="1606263" y="5785551"/>
                  <a:pt x="1602021" y="5785551"/>
                </a:cubicBezTo>
                <a:cubicBezTo>
                  <a:pt x="1593539" y="5780700"/>
                  <a:pt x="1585057" y="5775851"/>
                  <a:pt x="1576574" y="5775851"/>
                </a:cubicBezTo>
                <a:cubicBezTo>
                  <a:pt x="1525678" y="5775851"/>
                  <a:pt x="1479025" y="5775851"/>
                  <a:pt x="1428130" y="5775851"/>
                </a:cubicBezTo>
                <a:cubicBezTo>
                  <a:pt x="1404802" y="5778275"/>
                  <a:pt x="1381475" y="5777063"/>
                  <a:pt x="1357618" y="5775244"/>
                </a:cubicBezTo>
                <a:lnTo>
                  <a:pt x="1317117" y="5772911"/>
                </a:lnTo>
                <a:lnTo>
                  <a:pt x="1318325" y="5772719"/>
                </a:lnTo>
                <a:cubicBezTo>
                  <a:pt x="1335291" y="5769821"/>
                  <a:pt x="1356498" y="5772719"/>
                  <a:pt x="1373462" y="5772719"/>
                </a:cubicBezTo>
                <a:cubicBezTo>
                  <a:pt x="1386185" y="5772719"/>
                  <a:pt x="1394668" y="5775617"/>
                  <a:pt x="1407392" y="5769821"/>
                </a:cubicBezTo>
                <a:cubicBezTo>
                  <a:pt x="1407392" y="5766924"/>
                  <a:pt x="1415875" y="5769821"/>
                  <a:pt x="1420116" y="5766924"/>
                </a:cubicBezTo>
                <a:cubicBezTo>
                  <a:pt x="1437080" y="5764026"/>
                  <a:pt x="1454046" y="5781413"/>
                  <a:pt x="1471012" y="5766924"/>
                </a:cubicBezTo>
                <a:cubicBezTo>
                  <a:pt x="1487976" y="5766924"/>
                  <a:pt x="1504941" y="5766924"/>
                  <a:pt x="1526148" y="5766924"/>
                </a:cubicBezTo>
                <a:cubicBezTo>
                  <a:pt x="1543112" y="5766924"/>
                  <a:pt x="1560077" y="5769821"/>
                  <a:pt x="1581284" y="5766924"/>
                </a:cubicBezTo>
                <a:cubicBezTo>
                  <a:pt x="1589767" y="5766924"/>
                  <a:pt x="1602490" y="5772719"/>
                  <a:pt x="1606731" y="5761128"/>
                </a:cubicBezTo>
                <a:cubicBezTo>
                  <a:pt x="1619455" y="5758230"/>
                  <a:pt x="1632179" y="5755332"/>
                  <a:pt x="1644903" y="5761128"/>
                </a:cubicBezTo>
                <a:cubicBezTo>
                  <a:pt x="1649145" y="5764026"/>
                  <a:pt x="1657627" y="5764026"/>
                  <a:pt x="1661868" y="5761128"/>
                </a:cubicBezTo>
                <a:cubicBezTo>
                  <a:pt x="1678832" y="5758230"/>
                  <a:pt x="1691557" y="5758230"/>
                  <a:pt x="1708522" y="5764026"/>
                </a:cubicBezTo>
                <a:cubicBezTo>
                  <a:pt x="1712764" y="5764026"/>
                  <a:pt x="1721245" y="5764026"/>
                  <a:pt x="1725487" y="5755332"/>
                </a:cubicBezTo>
                <a:cubicBezTo>
                  <a:pt x="1725487" y="5752434"/>
                  <a:pt x="1738210" y="5755332"/>
                  <a:pt x="1742451" y="5755332"/>
                </a:cubicBezTo>
                <a:cubicBezTo>
                  <a:pt x="1742451" y="5752434"/>
                  <a:pt x="1746693" y="5749537"/>
                  <a:pt x="1746693" y="5749537"/>
                </a:cubicBezTo>
                <a:cubicBezTo>
                  <a:pt x="1763658" y="5749537"/>
                  <a:pt x="1780623" y="5749537"/>
                  <a:pt x="1801829" y="5749537"/>
                </a:cubicBezTo>
                <a:cubicBezTo>
                  <a:pt x="1801829" y="5749537"/>
                  <a:pt x="1801829" y="5752434"/>
                  <a:pt x="1801829" y="5755332"/>
                </a:cubicBezTo>
                <a:cubicBezTo>
                  <a:pt x="1835760" y="5755332"/>
                  <a:pt x="1873931" y="5755332"/>
                  <a:pt x="1907861" y="5755332"/>
                </a:cubicBezTo>
                <a:cubicBezTo>
                  <a:pt x="1916343" y="5749537"/>
                  <a:pt x="1924826" y="5749537"/>
                  <a:pt x="1933309" y="5755332"/>
                </a:cubicBezTo>
                <a:cubicBezTo>
                  <a:pt x="1967239" y="5755332"/>
                  <a:pt x="1996928" y="5746639"/>
                  <a:pt x="2030858" y="5749537"/>
                </a:cubicBezTo>
                <a:cubicBezTo>
                  <a:pt x="2030858" y="5746639"/>
                  <a:pt x="2030858" y="5743741"/>
                  <a:pt x="2030858" y="5740843"/>
                </a:cubicBezTo>
                <a:cubicBezTo>
                  <a:pt x="2030858" y="5737945"/>
                  <a:pt x="2030858" y="5737945"/>
                  <a:pt x="2035098" y="5737945"/>
                </a:cubicBezTo>
                <a:cubicBezTo>
                  <a:pt x="2039340" y="5735047"/>
                  <a:pt x="2043581" y="5737945"/>
                  <a:pt x="2043581" y="5740843"/>
                </a:cubicBezTo>
                <a:cubicBezTo>
                  <a:pt x="2069030" y="5740843"/>
                  <a:pt x="2098717" y="5740843"/>
                  <a:pt x="2124166" y="5740843"/>
                </a:cubicBezTo>
                <a:cubicBezTo>
                  <a:pt x="2128407" y="5743741"/>
                  <a:pt x="2141130" y="5737945"/>
                  <a:pt x="2141130" y="5746639"/>
                </a:cubicBezTo>
                <a:cubicBezTo>
                  <a:pt x="2153853" y="5746639"/>
                  <a:pt x="2162336" y="5746639"/>
                  <a:pt x="2170819" y="5746639"/>
                </a:cubicBezTo>
                <a:cubicBezTo>
                  <a:pt x="2183543" y="5746639"/>
                  <a:pt x="2196268" y="5743741"/>
                  <a:pt x="2200508" y="5735047"/>
                </a:cubicBezTo>
                <a:cubicBezTo>
                  <a:pt x="2204749" y="5732149"/>
                  <a:pt x="2208991" y="5732149"/>
                  <a:pt x="2213231" y="5732149"/>
                </a:cubicBezTo>
                <a:cubicBezTo>
                  <a:pt x="2217473" y="5732149"/>
                  <a:pt x="2221714" y="5732149"/>
                  <a:pt x="2230197" y="5732149"/>
                </a:cubicBezTo>
                <a:cubicBezTo>
                  <a:pt x="2234438" y="5732149"/>
                  <a:pt x="2234438" y="5729252"/>
                  <a:pt x="2234438" y="5729252"/>
                </a:cubicBezTo>
                <a:cubicBezTo>
                  <a:pt x="2234438" y="5726354"/>
                  <a:pt x="2234438" y="5723456"/>
                  <a:pt x="2230197" y="5723456"/>
                </a:cubicBezTo>
                <a:cubicBezTo>
                  <a:pt x="2213231" y="5726354"/>
                  <a:pt x="2196268" y="5717660"/>
                  <a:pt x="2179302" y="5717660"/>
                </a:cubicBezTo>
                <a:cubicBezTo>
                  <a:pt x="2170819" y="5720558"/>
                  <a:pt x="2166578" y="5717660"/>
                  <a:pt x="2166578" y="5711865"/>
                </a:cubicBezTo>
                <a:cubicBezTo>
                  <a:pt x="2153853" y="5708967"/>
                  <a:pt x="2145372" y="5700273"/>
                  <a:pt x="2128407" y="5700273"/>
                </a:cubicBezTo>
                <a:cubicBezTo>
                  <a:pt x="2128407" y="5706069"/>
                  <a:pt x="2124166" y="5706069"/>
                  <a:pt x="2119924" y="5703171"/>
                </a:cubicBezTo>
                <a:cubicBezTo>
                  <a:pt x="2115683" y="5703171"/>
                  <a:pt x="2111441" y="5700273"/>
                  <a:pt x="2111441" y="5697375"/>
                </a:cubicBezTo>
                <a:cubicBezTo>
                  <a:pt x="2107200" y="5685784"/>
                  <a:pt x="2090235" y="5679988"/>
                  <a:pt x="2073271" y="5682886"/>
                </a:cubicBezTo>
                <a:cubicBezTo>
                  <a:pt x="2064788" y="5688682"/>
                  <a:pt x="2052064" y="5685784"/>
                  <a:pt x="2043581" y="5691580"/>
                </a:cubicBezTo>
                <a:cubicBezTo>
                  <a:pt x="2043581" y="5691580"/>
                  <a:pt x="2039340" y="5691580"/>
                  <a:pt x="2039340" y="5688682"/>
                </a:cubicBezTo>
                <a:cubicBezTo>
                  <a:pt x="2026616" y="5688682"/>
                  <a:pt x="2018134" y="5685784"/>
                  <a:pt x="2009652" y="5688682"/>
                </a:cubicBezTo>
                <a:cubicBezTo>
                  <a:pt x="1988445" y="5688682"/>
                  <a:pt x="1967239" y="5682886"/>
                  <a:pt x="1950274" y="5697375"/>
                </a:cubicBezTo>
                <a:cubicBezTo>
                  <a:pt x="1946033" y="5694477"/>
                  <a:pt x="1946033" y="5691580"/>
                  <a:pt x="1946033" y="5691580"/>
                </a:cubicBezTo>
                <a:cubicBezTo>
                  <a:pt x="1950274" y="5682886"/>
                  <a:pt x="1941791" y="5674193"/>
                  <a:pt x="1937550" y="5665499"/>
                </a:cubicBezTo>
                <a:cubicBezTo>
                  <a:pt x="1933309" y="5662601"/>
                  <a:pt x="1916343" y="5665499"/>
                  <a:pt x="1907861" y="5665499"/>
                </a:cubicBezTo>
                <a:cubicBezTo>
                  <a:pt x="1916343" y="5677090"/>
                  <a:pt x="1916343" y="5677090"/>
                  <a:pt x="1899378" y="5677090"/>
                </a:cubicBezTo>
                <a:cubicBezTo>
                  <a:pt x="1886655" y="5677090"/>
                  <a:pt x="1886655" y="5677090"/>
                  <a:pt x="1873931" y="5688682"/>
                </a:cubicBezTo>
                <a:cubicBezTo>
                  <a:pt x="1873931" y="5691580"/>
                  <a:pt x="1869689" y="5691580"/>
                  <a:pt x="1865448" y="5691580"/>
                </a:cubicBezTo>
                <a:cubicBezTo>
                  <a:pt x="1861207" y="5691580"/>
                  <a:pt x="1852725" y="5691580"/>
                  <a:pt x="1848483" y="5691580"/>
                </a:cubicBezTo>
                <a:cubicBezTo>
                  <a:pt x="1840001" y="5691580"/>
                  <a:pt x="1835760" y="5691580"/>
                  <a:pt x="1831519" y="5691580"/>
                </a:cubicBezTo>
                <a:cubicBezTo>
                  <a:pt x="1823036" y="5691580"/>
                  <a:pt x="1823036" y="5691580"/>
                  <a:pt x="1823036" y="5697375"/>
                </a:cubicBezTo>
                <a:cubicBezTo>
                  <a:pt x="1818795" y="5703171"/>
                  <a:pt x="1823036" y="5708967"/>
                  <a:pt x="1818795" y="5714762"/>
                </a:cubicBezTo>
                <a:cubicBezTo>
                  <a:pt x="1814553" y="5714762"/>
                  <a:pt x="1806070" y="5714762"/>
                  <a:pt x="1801829" y="5714762"/>
                </a:cubicBezTo>
                <a:cubicBezTo>
                  <a:pt x="1793346" y="5711865"/>
                  <a:pt x="1797588" y="5708967"/>
                  <a:pt x="1797588" y="5706069"/>
                </a:cubicBezTo>
                <a:cubicBezTo>
                  <a:pt x="1784864" y="5703171"/>
                  <a:pt x="1776383" y="5694477"/>
                  <a:pt x="1763658" y="5697375"/>
                </a:cubicBezTo>
                <a:cubicBezTo>
                  <a:pt x="1763658" y="5700273"/>
                  <a:pt x="1759417" y="5700273"/>
                  <a:pt x="1755176" y="5700273"/>
                </a:cubicBezTo>
                <a:cubicBezTo>
                  <a:pt x="1750934" y="5700273"/>
                  <a:pt x="1742451" y="5700273"/>
                  <a:pt x="1738210" y="5700273"/>
                </a:cubicBezTo>
                <a:cubicBezTo>
                  <a:pt x="1738210" y="5706069"/>
                  <a:pt x="1733968" y="5706069"/>
                  <a:pt x="1729728" y="5706069"/>
                </a:cubicBezTo>
                <a:cubicBezTo>
                  <a:pt x="1721245" y="5703171"/>
                  <a:pt x="1725487" y="5700273"/>
                  <a:pt x="1725487" y="5697375"/>
                </a:cubicBezTo>
                <a:cubicBezTo>
                  <a:pt x="1721245" y="5697375"/>
                  <a:pt x="1721245" y="5697375"/>
                  <a:pt x="1721245" y="5697375"/>
                </a:cubicBezTo>
                <a:cubicBezTo>
                  <a:pt x="1704281" y="5697375"/>
                  <a:pt x="1695798" y="5711865"/>
                  <a:pt x="1683074" y="5703171"/>
                </a:cubicBezTo>
                <a:cubicBezTo>
                  <a:pt x="1666109" y="5697375"/>
                  <a:pt x="1649145" y="5706069"/>
                  <a:pt x="1640662" y="5697375"/>
                </a:cubicBezTo>
                <a:cubicBezTo>
                  <a:pt x="1627937" y="5697375"/>
                  <a:pt x="1610973" y="5694477"/>
                  <a:pt x="1598250" y="5700273"/>
                </a:cubicBezTo>
                <a:cubicBezTo>
                  <a:pt x="1581284" y="5703171"/>
                  <a:pt x="1564318" y="5700273"/>
                  <a:pt x="1547354" y="5700273"/>
                </a:cubicBezTo>
                <a:cubicBezTo>
                  <a:pt x="1547354" y="5700273"/>
                  <a:pt x="1543112" y="5700273"/>
                  <a:pt x="1543112" y="5700273"/>
                </a:cubicBezTo>
                <a:cubicBezTo>
                  <a:pt x="1543112" y="5697375"/>
                  <a:pt x="1538871" y="5700273"/>
                  <a:pt x="1543112" y="5703171"/>
                </a:cubicBezTo>
                <a:cubicBezTo>
                  <a:pt x="1543112" y="5706069"/>
                  <a:pt x="1547354" y="5708967"/>
                  <a:pt x="1555835" y="5708967"/>
                </a:cubicBezTo>
                <a:cubicBezTo>
                  <a:pt x="1564318" y="5708967"/>
                  <a:pt x="1568560" y="5711865"/>
                  <a:pt x="1564318" y="5714762"/>
                </a:cubicBezTo>
                <a:cubicBezTo>
                  <a:pt x="1564318" y="5720558"/>
                  <a:pt x="1555835" y="5717660"/>
                  <a:pt x="1551595" y="5717660"/>
                </a:cubicBezTo>
                <a:cubicBezTo>
                  <a:pt x="1555835" y="5729252"/>
                  <a:pt x="1568560" y="5729252"/>
                  <a:pt x="1581284" y="5726354"/>
                </a:cubicBezTo>
                <a:cubicBezTo>
                  <a:pt x="1585525" y="5729252"/>
                  <a:pt x="1589767" y="5726354"/>
                  <a:pt x="1594008" y="5732149"/>
                </a:cubicBezTo>
                <a:cubicBezTo>
                  <a:pt x="1594008" y="5737945"/>
                  <a:pt x="1585525" y="5735047"/>
                  <a:pt x="1581284" y="5737945"/>
                </a:cubicBezTo>
                <a:cubicBezTo>
                  <a:pt x="1568560" y="5737945"/>
                  <a:pt x="1555835" y="5749537"/>
                  <a:pt x="1551595" y="5732149"/>
                </a:cubicBezTo>
                <a:cubicBezTo>
                  <a:pt x="1551595" y="5732149"/>
                  <a:pt x="1543112" y="5732149"/>
                  <a:pt x="1543112" y="5732149"/>
                </a:cubicBezTo>
                <a:cubicBezTo>
                  <a:pt x="1521906" y="5743741"/>
                  <a:pt x="1521906" y="5743741"/>
                  <a:pt x="1496458" y="5737945"/>
                </a:cubicBezTo>
                <a:cubicBezTo>
                  <a:pt x="1487976" y="5735047"/>
                  <a:pt x="1475253" y="5737945"/>
                  <a:pt x="1466770" y="5732149"/>
                </a:cubicBezTo>
                <a:cubicBezTo>
                  <a:pt x="1466770" y="5732149"/>
                  <a:pt x="1466770" y="5732149"/>
                  <a:pt x="1462529" y="5732149"/>
                </a:cubicBezTo>
                <a:cubicBezTo>
                  <a:pt x="1445563" y="5740843"/>
                  <a:pt x="1445563" y="5737945"/>
                  <a:pt x="1428598" y="5737945"/>
                </a:cubicBezTo>
                <a:cubicBezTo>
                  <a:pt x="1420116" y="5737945"/>
                  <a:pt x="1412693" y="5735772"/>
                  <a:pt x="1405272" y="5733237"/>
                </a:cubicBezTo>
                <a:lnTo>
                  <a:pt x="1388855" y="5728393"/>
                </a:lnTo>
                <a:lnTo>
                  <a:pt x="1394598" y="5725988"/>
                </a:lnTo>
                <a:cubicBezTo>
                  <a:pt x="1396719" y="5725100"/>
                  <a:pt x="1398840" y="5723324"/>
                  <a:pt x="1400960" y="5717995"/>
                </a:cubicBezTo>
                <a:cubicBezTo>
                  <a:pt x="1405202" y="5710892"/>
                  <a:pt x="1417925" y="5721548"/>
                  <a:pt x="1426407" y="5710892"/>
                </a:cubicBezTo>
                <a:cubicBezTo>
                  <a:pt x="1422166" y="5703788"/>
                  <a:pt x="1413683" y="5693132"/>
                  <a:pt x="1400960" y="5693132"/>
                </a:cubicBezTo>
                <a:cubicBezTo>
                  <a:pt x="1388236" y="5696683"/>
                  <a:pt x="1383995" y="5689580"/>
                  <a:pt x="1379753" y="5682476"/>
                </a:cubicBezTo>
                <a:cubicBezTo>
                  <a:pt x="1379753" y="5678923"/>
                  <a:pt x="1375512" y="5675371"/>
                  <a:pt x="1371270" y="5678923"/>
                </a:cubicBezTo>
                <a:cubicBezTo>
                  <a:pt x="1367029" y="5682476"/>
                  <a:pt x="1358547" y="5682476"/>
                  <a:pt x="1350064" y="5686028"/>
                </a:cubicBezTo>
                <a:cubicBezTo>
                  <a:pt x="1341583" y="5686028"/>
                  <a:pt x="1350064" y="5693132"/>
                  <a:pt x="1345824" y="5700236"/>
                </a:cubicBezTo>
                <a:cubicBezTo>
                  <a:pt x="1345824" y="5703788"/>
                  <a:pt x="1345824" y="5703788"/>
                  <a:pt x="1341583" y="5703788"/>
                </a:cubicBezTo>
                <a:cubicBezTo>
                  <a:pt x="1341583" y="5696683"/>
                  <a:pt x="1341583" y="5693132"/>
                  <a:pt x="1341583" y="5686028"/>
                </a:cubicBezTo>
                <a:cubicBezTo>
                  <a:pt x="1341583" y="5682476"/>
                  <a:pt x="1341583" y="5678923"/>
                  <a:pt x="1333100" y="5678923"/>
                </a:cubicBezTo>
                <a:cubicBezTo>
                  <a:pt x="1324617" y="5678923"/>
                  <a:pt x="1311893" y="5668268"/>
                  <a:pt x="1299170" y="5675371"/>
                </a:cubicBezTo>
                <a:cubicBezTo>
                  <a:pt x="1299170" y="5675371"/>
                  <a:pt x="1303411" y="5671819"/>
                  <a:pt x="1299170" y="5671819"/>
                </a:cubicBezTo>
                <a:lnTo>
                  <a:pt x="1298563" y="5672327"/>
                </a:lnTo>
                <a:lnTo>
                  <a:pt x="1294928" y="5654059"/>
                </a:lnTo>
                <a:cubicBezTo>
                  <a:pt x="1286446" y="5646956"/>
                  <a:pt x="1277964" y="5639851"/>
                  <a:pt x="1277964" y="5629195"/>
                </a:cubicBezTo>
                <a:cubicBezTo>
                  <a:pt x="1290687" y="5629195"/>
                  <a:pt x="1307651" y="5632747"/>
                  <a:pt x="1316134" y="5625643"/>
                </a:cubicBezTo>
                <a:cubicBezTo>
                  <a:pt x="1328858" y="5622092"/>
                  <a:pt x="1341583" y="5622092"/>
                  <a:pt x="1354306" y="5622092"/>
                </a:cubicBezTo>
                <a:cubicBezTo>
                  <a:pt x="1371270" y="5625643"/>
                  <a:pt x="1383995" y="5632747"/>
                  <a:pt x="1400960" y="5622092"/>
                </a:cubicBezTo>
                <a:cubicBezTo>
                  <a:pt x="1405202" y="5622092"/>
                  <a:pt x="1409442" y="5625643"/>
                  <a:pt x="1413683" y="5625643"/>
                </a:cubicBezTo>
                <a:cubicBezTo>
                  <a:pt x="1430648" y="5629195"/>
                  <a:pt x="1447614" y="5632747"/>
                  <a:pt x="1464579" y="5625643"/>
                </a:cubicBezTo>
                <a:cubicBezTo>
                  <a:pt x="1468820" y="5622092"/>
                  <a:pt x="1473061" y="5622092"/>
                  <a:pt x="1473061" y="5622092"/>
                </a:cubicBezTo>
                <a:cubicBezTo>
                  <a:pt x="1485784" y="5632747"/>
                  <a:pt x="1498509" y="5629195"/>
                  <a:pt x="1511233" y="5629195"/>
                </a:cubicBezTo>
                <a:cubicBezTo>
                  <a:pt x="1536680" y="5629195"/>
                  <a:pt x="1562128" y="5629195"/>
                  <a:pt x="1587576" y="5629195"/>
                </a:cubicBezTo>
                <a:cubicBezTo>
                  <a:pt x="1596058" y="5629195"/>
                  <a:pt x="1604540" y="5625643"/>
                  <a:pt x="1608781" y="5629195"/>
                </a:cubicBezTo>
                <a:cubicBezTo>
                  <a:pt x="1617264" y="5636299"/>
                  <a:pt x="1625747" y="5632747"/>
                  <a:pt x="1634230" y="5629195"/>
                </a:cubicBezTo>
                <a:cubicBezTo>
                  <a:pt x="1646954" y="5622092"/>
                  <a:pt x="1668159" y="5622092"/>
                  <a:pt x="1680883" y="5632747"/>
                </a:cubicBezTo>
                <a:cubicBezTo>
                  <a:pt x="1693607" y="5643404"/>
                  <a:pt x="1706331" y="5639851"/>
                  <a:pt x="1719055" y="5632747"/>
                </a:cubicBezTo>
                <a:cubicBezTo>
                  <a:pt x="1731778" y="5629195"/>
                  <a:pt x="1744502" y="5622092"/>
                  <a:pt x="1757226" y="5632747"/>
                </a:cubicBezTo>
                <a:cubicBezTo>
                  <a:pt x="1757226" y="5636299"/>
                  <a:pt x="1765709" y="5632747"/>
                  <a:pt x="1769949" y="5632747"/>
                </a:cubicBezTo>
                <a:cubicBezTo>
                  <a:pt x="1791155" y="5632747"/>
                  <a:pt x="1812363" y="5632747"/>
                  <a:pt x="1833568" y="5629195"/>
                </a:cubicBezTo>
                <a:cubicBezTo>
                  <a:pt x="1842051" y="5625643"/>
                  <a:pt x="1846292" y="5625643"/>
                  <a:pt x="1846292" y="5618539"/>
                </a:cubicBezTo>
                <a:cubicBezTo>
                  <a:pt x="1846292" y="5614987"/>
                  <a:pt x="1842051" y="5607883"/>
                  <a:pt x="1850533" y="5607883"/>
                </a:cubicBezTo>
                <a:cubicBezTo>
                  <a:pt x="1867499" y="5604331"/>
                  <a:pt x="1880223" y="5593675"/>
                  <a:pt x="1897188" y="5593675"/>
                </a:cubicBezTo>
                <a:cubicBezTo>
                  <a:pt x="1914152" y="5593675"/>
                  <a:pt x="1914152" y="5590123"/>
                  <a:pt x="1931118" y="5600780"/>
                </a:cubicBezTo>
                <a:cubicBezTo>
                  <a:pt x="1935359" y="5600780"/>
                  <a:pt x="1935359" y="5600780"/>
                  <a:pt x="1935359" y="5600780"/>
                </a:cubicBezTo>
                <a:cubicBezTo>
                  <a:pt x="1943842" y="5593675"/>
                  <a:pt x="1956565" y="5597227"/>
                  <a:pt x="1965047" y="5593675"/>
                </a:cubicBezTo>
                <a:cubicBezTo>
                  <a:pt x="1990495" y="5586571"/>
                  <a:pt x="1990495" y="5586571"/>
                  <a:pt x="2011701" y="5600780"/>
                </a:cubicBezTo>
                <a:cubicBezTo>
                  <a:pt x="2011701" y="5600780"/>
                  <a:pt x="2020184" y="5600780"/>
                  <a:pt x="2020184" y="5600780"/>
                </a:cubicBezTo>
                <a:cubicBezTo>
                  <a:pt x="2024425" y="5579466"/>
                  <a:pt x="2037149" y="5593675"/>
                  <a:pt x="2049873" y="5593675"/>
                </a:cubicBezTo>
                <a:cubicBezTo>
                  <a:pt x="2054115" y="5597227"/>
                  <a:pt x="2062597" y="5593675"/>
                  <a:pt x="2062597" y="5600780"/>
                </a:cubicBezTo>
                <a:cubicBezTo>
                  <a:pt x="2058356" y="5607883"/>
                  <a:pt x="2054115" y="5604331"/>
                  <a:pt x="2049873" y="5607883"/>
                </a:cubicBezTo>
                <a:cubicBezTo>
                  <a:pt x="2037149" y="5604331"/>
                  <a:pt x="2024425" y="5604331"/>
                  <a:pt x="2020184" y="5618539"/>
                </a:cubicBezTo>
                <a:cubicBezTo>
                  <a:pt x="2024425" y="5618539"/>
                  <a:pt x="2032907" y="5614987"/>
                  <a:pt x="2032907" y="5622092"/>
                </a:cubicBezTo>
                <a:cubicBezTo>
                  <a:pt x="2037149" y="5625643"/>
                  <a:pt x="2032907" y="5629195"/>
                  <a:pt x="2024425" y="5629195"/>
                </a:cubicBezTo>
                <a:cubicBezTo>
                  <a:pt x="2015943" y="5629195"/>
                  <a:pt x="2011701" y="5632747"/>
                  <a:pt x="2011701" y="5636299"/>
                </a:cubicBezTo>
                <a:cubicBezTo>
                  <a:pt x="2007460" y="5639851"/>
                  <a:pt x="2011701" y="5643404"/>
                  <a:pt x="2011701" y="5639851"/>
                </a:cubicBezTo>
                <a:cubicBezTo>
                  <a:pt x="2011701" y="5639851"/>
                  <a:pt x="2015943" y="5639851"/>
                  <a:pt x="2015943" y="5639851"/>
                </a:cubicBezTo>
                <a:cubicBezTo>
                  <a:pt x="2032907" y="5639851"/>
                  <a:pt x="2049873" y="5636299"/>
                  <a:pt x="2066839" y="5639851"/>
                </a:cubicBezTo>
                <a:cubicBezTo>
                  <a:pt x="2079562" y="5646956"/>
                  <a:pt x="2096526" y="5643404"/>
                  <a:pt x="2109251" y="5643404"/>
                </a:cubicBezTo>
                <a:cubicBezTo>
                  <a:pt x="2117734" y="5632747"/>
                  <a:pt x="2134698" y="5643404"/>
                  <a:pt x="2151663" y="5636299"/>
                </a:cubicBezTo>
                <a:cubicBezTo>
                  <a:pt x="2164387" y="5625643"/>
                  <a:pt x="2172870" y="5643404"/>
                  <a:pt x="2189834" y="5643404"/>
                </a:cubicBezTo>
                <a:cubicBezTo>
                  <a:pt x="2189834" y="5643404"/>
                  <a:pt x="2189834" y="5643404"/>
                  <a:pt x="2194076" y="5643404"/>
                </a:cubicBezTo>
                <a:cubicBezTo>
                  <a:pt x="2194076" y="5639851"/>
                  <a:pt x="2189834" y="5636299"/>
                  <a:pt x="2198317" y="5632747"/>
                </a:cubicBezTo>
                <a:cubicBezTo>
                  <a:pt x="2202558" y="5632747"/>
                  <a:pt x="2206799" y="5632747"/>
                  <a:pt x="2206799" y="5639851"/>
                </a:cubicBezTo>
                <a:cubicBezTo>
                  <a:pt x="2211040" y="5639851"/>
                  <a:pt x="2219523" y="5639851"/>
                  <a:pt x="2223765" y="5639851"/>
                </a:cubicBezTo>
                <a:cubicBezTo>
                  <a:pt x="2228006" y="5639851"/>
                  <a:pt x="2232247" y="5639851"/>
                  <a:pt x="2232247" y="5643404"/>
                </a:cubicBezTo>
                <a:cubicBezTo>
                  <a:pt x="2244972" y="5646956"/>
                  <a:pt x="2253453" y="5636299"/>
                  <a:pt x="2266177" y="5632747"/>
                </a:cubicBezTo>
                <a:cubicBezTo>
                  <a:pt x="2266177" y="5629195"/>
                  <a:pt x="2261935" y="5625643"/>
                  <a:pt x="2270418" y="5622092"/>
                </a:cubicBezTo>
                <a:cubicBezTo>
                  <a:pt x="2274659" y="5622092"/>
                  <a:pt x="2283142" y="5622092"/>
                  <a:pt x="2287384" y="5622092"/>
                </a:cubicBezTo>
                <a:cubicBezTo>
                  <a:pt x="2291625" y="5629195"/>
                  <a:pt x="2287384" y="5636299"/>
                  <a:pt x="2291625" y="5643404"/>
                </a:cubicBezTo>
                <a:cubicBezTo>
                  <a:pt x="2291625" y="5650507"/>
                  <a:pt x="2291625" y="5650507"/>
                  <a:pt x="2300108" y="5650507"/>
                </a:cubicBezTo>
                <a:cubicBezTo>
                  <a:pt x="2304349" y="5650507"/>
                  <a:pt x="2308590" y="5650507"/>
                  <a:pt x="2317073" y="5650507"/>
                </a:cubicBezTo>
                <a:cubicBezTo>
                  <a:pt x="2321314" y="5650507"/>
                  <a:pt x="2329796" y="5650507"/>
                  <a:pt x="2334037" y="5650507"/>
                </a:cubicBezTo>
                <a:cubicBezTo>
                  <a:pt x="2338279" y="5650507"/>
                  <a:pt x="2342520" y="5650507"/>
                  <a:pt x="2342520" y="5654059"/>
                </a:cubicBezTo>
                <a:cubicBezTo>
                  <a:pt x="2355244" y="5668268"/>
                  <a:pt x="2355244" y="5668268"/>
                  <a:pt x="2367967" y="5668268"/>
                </a:cubicBezTo>
                <a:cubicBezTo>
                  <a:pt x="2384932" y="5668268"/>
                  <a:pt x="2384932" y="5668268"/>
                  <a:pt x="2376450" y="5682476"/>
                </a:cubicBezTo>
                <a:cubicBezTo>
                  <a:pt x="2384932" y="5682476"/>
                  <a:pt x="2401898" y="5686028"/>
                  <a:pt x="2406139" y="5682476"/>
                </a:cubicBezTo>
                <a:cubicBezTo>
                  <a:pt x="2410380" y="5671819"/>
                  <a:pt x="2418863" y="5661164"/>
                  <a:pt x="2414622" y="5650507"/>
                </a:cubicBezTo>
                <a:cubicBezTo>
                  <a:pt x="2414622" y="5650507"/>
                  <a:pt x="2414622" y="5646956"/>
                  <a:pt x="2418863" y="5643404"/>
                </a:cubicBezTo>
                <a:cubicBezTo>
                  <a:pt x="2435828" y="5661164"/>
                  <a:pt x="2457034" y="5654059"/>
                  <a:pt x="2478241" y="5654059"/>
                </a:cubicBezTo>
                <a:cubicBezTo>
                  <a:pt x="2486723" y="5657611"/>
                  <a:pt x="2495206" y="5654059"/>
                  <a:pt x="2507929" y="5654059"/>
                </a:cubicBezTo>
                <a:cubicBezTo>
                  <a:pt x="2507929" y="5650507"/>
                  <a:pt x="2512170" y="5650507"/>
                  <a:pt x="2512170" y="5650507"/>
                </a:cubicBezTo>
                <a:cubicBezTo>
                  <a:pt x="2520653" y="5657611"/>
                  <a:pt x="2533377" y="5654059"/>
                  <a:pt x="2541860" y="5661164"/>
                </a:cubicBezTo>
                <a:cubicBezTo>
                  <a:pt x="2558825" y="5664716"/>
                  <a:pt x="2575789" y="5657611"/>
                  <a:pt x="2580031" y="5643404"/>
                </a:cubicBezTo>
                <a:cubicBezTo>
                  <a:pt x="2580031" y="5639851"/>
                  <a:pt x="2584272" y="5636299"/>
                  <a:pt x="2588513" y="5636299"/>
                </a:cubicBezTo>
                <a:cubicBezTo>
                  <a:pt x="2592755" y="5632747"/>
                  <a:pt x="2596996" y="5632747"/>
                  <a:pt x="2596996" y="5639851"/>
                </a:cubicBezTo>
                <a:cubicBezTo>
                  <a:pt x="2613961" y="5639851"/>
                  <a:pt x="2622443" y="5629195"/>
                  <a:pt x="2635167" y="5625643"/>
                </a:cubicBezTo>
                <a:cubicBezTo>
                  <a:pt x="2635167" y="5618539"/>
                  <a:pt x="2639408" y="5614987"/>
                  <a:pt x="2647891" y="5618539"/>
                </a:cubicBezTo>
                <a:cubicBezTo>
                  <a:pt x="2664857" y="5618539"/>
                  <a:pt x="2681820" y="5607883"/>
                  <a:pt x="2698786" y="5611435"/>
                </a:cubicBezTo>
                <a:cubicBezTo>
                  <a:pt x="2703027" y="5611435"/>
                  <a:pt x="2703027" y="5607883"/>
                  <a:pt x="2703027" y="5604331"/>
                </a:cubicBezTo>
                <a:cubicBezTo>
                  <a:pt x="2703027" y="5604331"/>
                  <a:pt x="2703027" y="5600780"/>
                  <a:pt x="2698786" y="5600780"/>
                </a:cubicBezTo>
                <a:cubicBezTo>
                  <a:pt x="2690303" y="5600780"/>
                  <a:pt x="2686062" y="5600780"/>
                  <a:pt x="2681820" y="5600780"/>
                </a:cubicBezTo>
                <a:cubicBezTo>
                  <a:pt x="2677580" y="5600780"/>
                  <a:pt x="2673338" y="5600780"/>
                  <a:pt x="2669097" y="5597227"/>
                </a:cubicBezTo>
                <a:cubicBezTo>
                  <a:pt x="2664857" y="5586571"/>
                  <a:pt x="2652133" y="5583018"/>
                  <a:pt x="2639408" y="5583018"/>
                </a:cubicBezTo>
                <a:cubicBezTo>
                  <a:pt x="2630925" y="5583018"/>
                  <a:pt x="2622443" y="5583018"/>
                  <a:pt x="2609719" y="5583018"/>
                </a:cubicBezTo>
                <a:cubicBezTo>
                  <a:pt x="2609719" y="5593675"/>
                  <a:pt x="2596996" y="5586571"/>
                  <a:pt x="2592755" y="5590123"/>
                </a:cubicBezTo>
                <a:cubicBezTo>
                  <a:pt x="2567306" y="5590123"/>
                  <a:pt x="2537619" y="5590123"/>
                  <a:pt x="2512170" y="5590123"/>
                </a:cubicBezTo>
                <a:cubicBezTo>
                  <a:pt x="2512170" y="5593675"/>
                  <a:pt x="2507929" y="5597227"/>
                  <a:pt x="2503687" y="5593675"/>
                </a:cubicBezTo>
                <a:cubicBezTo>
                  <a:pt x="2499447" y="5593675"/>
                  <a:pt x="2499447" y="5593675"/>
                  <a:pt x="2499447" y="5590123"/>
                </a:cubicBezTo>
                <a:cubicBezTo>
                  <a:pt x="2499447" y="5586571"/>
                  <a:pt x="2499447" y="5583018"/>
                  <a:pt x="2499447" y="5579466"/>
                </a:cubicBezTo>
                <a:cubicBezTo>
                  <a:pt x="2465517" y="5583018"/>
                  <a:pt x="2435828" y="5572363"/>
                  <a:pt x="2401898" y="5572363"/>
                </a:cubicBezTo>
                <a:cubicBezTo>
                  <a:pt x="2393415" y="5579466"/>
                  <a:pt x="2384932" y="5579466"/>
                  <a:pt x="2376450" y="5572363"/>
                </a:cubicBezTo>
                <a:cubicBezTo>
                  <a:pt x="2342520" y="5572363"/>
                  <a:pt x="2304349" y="5572363"/>
                  <a:pt x="2270418" y="5572363"/>
                </a:cubicBezTo>
                <a:cubicBezTo>
                  <a:pt x="2270418" y="5575915"/>
                  <a:pt x="2270418" y="5579466"/>
                  <a:pt x="2270418" y="5579466"/>
                </a:cubicBezTo>
                <a:cubicBezTo>
                  <a:pt x="2249212" y="5579466"/>
                  <a:pt x="2232247" y="5579466"/>
                  <a:pt x="2215282" y="5579466"/>
                </a:cubicBezTo>
                <a:cubicBezTo>
                  <a:pt x="2215282" y="5579466"/>
                  <a:pt x="2211040" y="5575915"/>
                  <a:pt x="2211040" y="5572363"/>
                </a:cubicBezTo>
                <a:cubicBezTo>
                  <a:pt x="2206799" y="5572363"/>
                  <a:pt x="2194076" y="5575915"/>
                  <a:pt x="2194076" y="5572363"/>
                </a:cubicBezTo>
                <a:cubicBezTo>
                  <a:pt x="2189834" y="5561706"/>
                  <a:pt x="2181353" y="5561706"/>
                  <a:pt x="2177111" y="5561706"/>
                </a:cubicBezTo>
                <a:cubicBezTo>
                  <a:pt x="2160146" y="5568811"/>
                  <a:pt x="2147421" y="5568811"/>
                  <a:pt x="2130457" y="5565259"/>
                </a:cubicBezTo>
                <a:cubicBezTo>
                  <a:pt x="2126216" y="5561706"/>
                  <a:pt x="2117734" y="5561706"/>
                  <a:pt x="2113492" y="5565259"/>
                </a:cubicBezTo>
                <a:cubicBezTo>
                  <a:pt x="2100768" y="5572363"/>
                  <a:pt x="2088044" y="5568811"/>
                  <a:pt x="2075321" y="5565259"/>
                </a:cubicBezTo>
                <a:cubicBezTo>
                  <a:pt x="2071079" y="5551051"/>
                  <a:pt x="2058356" y="5558154"/>
                  <a:pt x="2049873" y="5558154"/>
                </a:cubicBezTo>
                <a:cubicBezTo>
                  <a:pt x="2028666" y="5554603"/>
                  <a:pt x="2011701" y="5558154"/>
                  <a:pt x="1994737" y="5558154"/>
                </a:cubicBezTo>
                <a:cubicBezTo>
                  <a:pt x="1973530" y="5558154"/>
                  <a:pt x="1956565" y="5558154"/>
                  <a:pt x="1939601" y="5558154"/>
                </a:cubicBezTo>
                <a:cubicBezTo>
                  <a:pt x="1922635" y="5540394"/>
                  <a:pt x="1905669" y="5561706"/>
                  <a:pt x="1888705" y="5558154"/>
                </a:cubicBezTo>
                <a:cubicBezTo>
                  <a:pt x="1884464" y="5554603"/>
                  <a:pt x="1875982" y="5558154"/>
                  <a:pt x="1875982" y="5554603"/>
                </a:cubicBezTo>
                <a:cubicBezTo>
                  <a:pt x="1863257" y="5547499"/>
                  <a:pt x="1854774" y="5551051"/>
                  <a:pt x="1842051" y="5551051"/>
                </a:cubicBezTo>
                <a:cubicBezTo>
                  <a:pt x="1825087" y="5551051"/>
                  <a:pt x="1803880" y="5554603"/>
                  <a:pt x="1786914" y="5551051"/>
                </a:cubicBezTo>
                <a:cubicBezTo>
                  <a:pt x="1769949" y="5547499"/>
                  <a:pt x="1757226" y="5543946"/>
                  <a:pt x="1744502" y="5547499"/>
                </a:cubicBezTo>
                <a:cubicBezTo>
                  <a:pt x="1731778" y="5547499"/>
                  <a:pt x="1719055" y="5540394"/>
                  <a:pt x="1706331" y="5540394"/>
                </a:cubicBezTo>
                <a:cubicBezTo>
                  <a:pt x="1672400" y="5540394"/>
                  <a:pt x="1638471" y="5540394"/>
                  <a:pt x="1608781" y="5540394"/>
                </a:cubicBezTo>
                <a:lnTo>
                  <a:pt x="1571370" y="5539713"/>
                </a:lnTo>
                <a:lnTo>
                  <a:pt x="1582175" y="5526039"/>
                </a:lnTo>
                <a:lnTo>
                  <a:pt x="1584828" y="5525054"/>
                </a:lnTo>
                <a:lnTo>
                  <a:pt x="1606349" y="5526522"/>
                </a:lnTo>
                <a:cubicBezTo>
                  <a:pt x="1615361" y="5527112"/>
                  <a:pt x="1624904" y="5527112"/>
                  <a:pt x="1635508" y="5524750"/>
                </a:cubicBezTo>
                <a:cubicBezTo>
                  <a:pt x="1652472" y="5520027"/>
                  <a:pt x="1669438" y="5520027"/>
                  <a:pt x="1686403" y="5524750"/>
                </a:cubicBezTo>
                <a:cubicBezTo>
                  <a:pt x="1699127" y="5529474"/>
                  <a:pt x="1703368" y="5515304"/>
                  <a:pt x="1707609" y="5505858"/>
                </a:cubicBezTo>
                <a:cubicBezTo>
                  <a:pt x="1720333" y="5491687"/>
                  <a:pt x="1716091" y="5482241"/>
                  <a:pt x="1699127" y="5482241"/>
                </a:cubicBezTo>
                <a:cubicBezTo>
                  <a:pt x="1694885" y="5482241"/>
                  <a:pt x="1686403" y="5482241"/>
                  <a:pt x="1677921" y="5482241"/>
                </a:cubicBezTo>
                <a:cubicBezTo>
                  <a:pt x="1669438" y="5477517"/>
                  <a:pt x="1656714" y="5477517"/>
                  <a:pt x="1656714" y="5468070"/>
                </a:cubicBezTo>
                <a:cubicBezTo>
                  <a:pt x="1656714" y="5444454"/>
                  <a:pt x="1643990" y="5444454"/>
                  <a:pt x="1631266" y="5444454"/>
                </a:cubicBezTo>
                <a:cubicBezTo>
                  <a:pt x="1614302" y="5444454"/>
                  <a:pt x="1601578" y="5444454"/>
                  <a:pt x="1593095" y="5430284"/>
                </a:cubicBezTo>
                <a:cubicBezTo>
                  <a:pt x="1584613" y="5420837"/>
                  <a:pt x="1567647" y="5420837"/>
                  <a:pt x="1554923" y="5430284"/>
                </a:cubicBezTo>
                <a:cubicBezTo>
                  <a:pt x="1537959" y="5444454"/>
                  <a:pt x="1516753" y="5435007"/>
                  <a:pt x="1495547" y="5435007"/>
                </a:cubicBezTo>
                <a:cubicBezTo>
                  <a:pt x="1491305" y="5435007"/>
                  <a:pt x="1491305" y="5430284"/>
                  <a:pt x="1487064" y="5430284"/>
                </a:cubicBezTo>
                <a:cubicBezTo>
                  <a:pt x="1482822" y="5420837"/>
                  <a:pt x="1487064" y="5416113"/>
                  <a:pt x="1491305" y="5416113"/>
                </a:cubicBezTo>
                <a:cubicBezTo>
                  <a:pt x="1504028" y="5416113"/>
                  <a:pt x="1512511" y="5416113"/>
                  <a:pt x="1516753" y="5406667"/>
                </a:cubicBezTo>
                <a:cubicBezTo>
                  <a:pt x="1529476" y="5392497"/>
                  <a:pt x="1525234" y="5383051"/>
                  <a:pt x="1525234" y="5373604"/>
                </a:cubicBezTo>
                <a:cubicBezTo>
                  <a:pt x="1512511" y="5373604"/>
                  <a:pt x="1499788" y="5368880"/>
                  <a:pt x="1482822" y="5368880"/>
                </a:cubicBezTo>
                <a:cubicBezTo>
                  <a:pt x="1491305" y="5364157"/>
                  <a:pt x="1495547" y="5364157"/>
                  <a:pt x="1499788" y="5364157"/>
                </a:cubicBezTo>
                <a:cubicBezTo>
                  <a:pt x="1512511" y="5364157"/>
                  <a:pt x="1525234" y="5359433"/>
                  <a:pt x="1537959" y="5364157"/>
                </a:cubicBezTo>
                <a:cubicBezTo>
                  <a:pt x="1554923" y="5368880"/>
                  <a:pt x="1559166" y="5354710"/>
                  <a:pt x="1576130" y="5349988"/>
                </a:cubicBezTo>
                <a:cubicBezTo>
                  <a:pt x="1593095" y="5345264"/>
                  <a:pt x="1593095" y="5340541"/>
                  <a:pt x="1584613" y="5321647"/>
                </a:cubicBezTo>
                <a:cubicBezTo>
                  <a:pt x="1580372" y="5307477"/>
                  <a:pt x="1571889" y="5302753"/>
                  <a:pt x="1563406" y="5307477"/>
                </a:cubicBezTo>
                <a:cubicBezTo>
                  <a:pt x="1550683" y="5316924"/>
                  <a:pt x="1537959" y="5312200"/>
                  <a:pt x="1529476" y="5312200"/>
                </a:cubicBezTo>
                <a:cubicBezTo>
                  <a:pt x="1504028" y="5316924"/>
                  <a:pt x="1482822" y="5307477"/>
                  <a:pt x="1457375" y="5321647"/>
                </a:cubicBezTo>
                <a:cubicBezTo>
                  <a:pt x="1457375" y="5321647"/>
                  <a:pt x="1453133" y="5321647"/>
                  <a:pt x="1448892" y="5316924"/>
                </a:cubicBezTo>
                <a:cubicBezTo>
                  <a:pt x="1427686" y="5307477"/>
                  <a:pt x="1410720" y="5307477"/>
                  <a:pt x="1389514" y="5307477"/>
                </a:cubicBezTo>
                <a:cubicBezTo>
                  <a:pt x="1359826" y="5302753"/>
                  <a:pt x="1330137" y="5293308"/>
                  <a:pt x="1300448" y="5298031"/>
                </a:cubicBezTo>
                <a:cubicBezTo>
                  <a:pt x="1300448" y="5298031"/>
                  <a:pt x="1296206" y="5298031"/>
                  <a:pt x="1296206" y="5298031"/>
                </a:cubicBezTo>
                <a:cubicBezTo>
                  <a:pt x="1296206" y="5293308"/>
                  <a:pt x="1296206" y="5293308"/>
                  <a:pt x="1296206" y="5293308"/>
                </a:cubicBezTo>
                <a:cubicBezTo>
                  <a:pt x="1296206" y="5288584"/>
                  <a:pt x="1296206" y="5283861"/>
                  <a:pt x="1300448" y="5283861"/>
                </a:cubicBezTo>
                <a:cubicBezTo>
                  <a:pt x="1304689" y="5283861"/>
                  <a:pt x="1308931" y="5283861"/>
                  <a:pt x="1313172" y="5283861"/>
                </a:cubicBezTo>
                <a:cubicBezTo>
                  <a:pt x="1338620" y="5283861"/>
                  <a:pt x="1364067" y="5283861"/>
                  <a:pt x="1389514" y="5283861"/>
                </a:cubicBezTo>
                <a:cubicBezTo>
                  <a:pt x="1393756" y="5283861"/>
                  <a:pt x="1402239" y="5283861"/>
                  <a:pt x="1402239" y="5274414"/>
                </a:cubicBezTo>
                <a:cubicBezTo>
                  <a:pt x="1397997" y="5255520"/>
                  <a:pt x="1414962" y="5255520"/>
                  <a:pt x="1423445" y="5255520"/>
                </a:cubicBezTo>
                <a:cubicBezTo>
                  <a:pt x="1440409" y="5255520"/>
                  <a:pt x="1457375" y="5255520"/>
                  <a:pt x="1474339" y="5255520"/>
                </a:cubicBezTo>
                <a:cubicBezTo>
                  <a:pt x="1487064" y="5255520"/>
                  <a:pt x="1499788" y="5250797"/>
                  <a:pt x="1512511" y="5246073"/>
                </a:cubicBezTo>
                <a:lnTo>
                  <a:pt x="1510697" y="5244861"/>
                </a:lnTo>
                <a:lnTo>
                  <a:pt x="1932452" y="5244861"/>
                </a:lnTo>
                <a:lnTo>
                  <a:pt x="1932529" y="5240624"/>
                </a:lnTo>
                <a:cubicBezTo>
                  <a:pt x="1932529" y="5232705"/>
                  <a:pt x="1934649" y="5228744"/>
                  <a:pt x="1937300" y="5226765"/>
                </a:cubicBezTo>
                <a:lnTo>
                  <a:pt x="1941443" y="5225733"/>
                </a:lnTo>
                <a:lnTo>
                  <a:pt x="1942125" y="5222742"/>
                </a:lnTo>
                <a:cubicBezTo>
                  <a:pt x="1943715" y="5218867"/>
                  <a:pt x="1945834" y="5215768"/>
                  <a:pt x="1947955" y="5215768"/>
                </a:cubicBezTo>
                <a:cubicBezTo>
                  <a:pt x="1954315" y="5212667"/>
                  <a:pt x="1960675" y="5206469"/>
                  <a:pt x="1967564" y="5201045"/>
                </a:cubicBezTo>
                <a:lnTo>
                  <a:pt x="1979397" y="5195815"/>
                </a:lnTo>
                <a:lnTo>
                  <a:pt x="1945253" y="5185189"/>
                </a:lnTo>
                <a:cubicBezTo>
                  <a:pt x="1924047" y="5185189"/>
                  <a:pt x="1907081" y="5185189"/>
                  <a:pt x="1885875" y="5169351"/>
                </a:cubicBezTo>
                <a:cubicBezTo>
                  <a:pt x="1881634" y="5161433"/>
                  <a:pt x="1877392" y="5161433"/>
                  <a:pt x="1877392" y="5161433"/>
                </a:cubicBezTo>
                <a:cubicBezTo>
                  <a:pt x="1851945" y="5185189"/>
                  <a:pt x="1830739" y="5169351"/>
                  <a:pt x="1805292" y="5177272"/>
                </a:cubicBezTo>
                <a:cubicBezTo>
                  <a:pt x="1796809" y="5177272"/>
                  <a:pt x="1784084" y="5169351"/>
                  <a:pt x="1771361" y="5185189"/>
                </a:cubicBezTo>
                <a:cubicBezTo>
                  <a:pt x="1762878" y="5193110"/>
                  <a:pt x="1754396" y="5185189"/>
                  <a:pt x="1750154" y="5161433"/>
                </a:cubicBezTo>
                <a:cubicBezTo>
                  <a:pt x="1741673" y="5129756"/>
                  <a:pt x="1741673" y="5121837"/>
                  <a:pt x="1758637" y="5113917"/>
                </a:cubicBezTo>
                <a:cubicBezTo>
                  <a:pt x="1775602" y="5105998"/>
                  <a:pt x="1779844" y="5082241"/>
                  <a:pt x="1796809" y="5090160"/>
                </a:cubicBezTo>
                <a:cubicBezTo>
                  <a:pt x="1809533" y="5098081"/>
                  <a:pt x="1822256" y="5090160"/>
                  <a:pt x="1834979" y="5090160"/>
                </a:cubicBezTo>
                <a:cubicBezTo>
                  <a:pt x="1839221" y="5090160"/>
                  <a:pt x="1843462" y="5090160"/>
                  <a:pt x="1851945" y="5082241"/>
                </a:cubicBezTo>
                <a:cubicBezTo>
                  <a:pt x="1834979" y="5082241"/>
                  <a:pt x="1822256" y="5074322"/>
                  <a:pt x="1809533" y="5074322"/>
                </a:cubicBezTo>
                <a:cubicBezTo>
                  <a:pt x="1809533" y="5058482"/>
                  <a:pt x="1805292" y="5042646"/>
                  <a:pt x="1818015" y="5018887"/>
                </a:cubicBezTo>
                <a:cubicBezTo>
                  <a:pt x="1822256" y="5003051"/>
                  <a:pt x="1830739" y="5003051"/>
                  <a:pt x="1843462" y="5003051"/>
                </a:cubicBezTo>
                <a:cubicBezTo>
                  <a:pt x="1847704" y="5003051"/>
                  <a:pt x="1851945" y="4995130"/>
                  <a:pt x="1847704" y="4979292"/>
                </a:cubicBezTo>
                <a:cubicBezTo>
                  <a:pt x="1843462" y="4979292"/>
                  <a:pt x="1843462" y="4971373"/>
                  <a:pt x="1839221" y="4971373"/>
                </a:cubicBezTo>
                <a:cubicBezTo>
                  <a:pt x="1818015" y="4971373"/>
                  <a:pt x="1796809" y="4955534"/>
                  <a:pt x="1779844" y="4979292"/>
                </a:cubicBezTo>
                <a:cubicBezTo>
                  <a:pt x="1767120" y="4995130"/>
                  <a:pt x="1750154" y="4995130"/>
                  <a:pt x="1741673" y="4979292"/>
                </a:cubicBezTo>
                <a:cubicBezTo>
                  <a:pt x="1733190" y="4955534"/>
                  <a:pt x="1720465" y="4955534"/>
                  <a:pt x="1703501" y="4955534"/>
                </a:cubicBezTo>
                <a:cubicBezTo>
                  <a:pt x="1690778" y="4955534"/>
                  <a:pt x="1678053" y="4955534"/>
                  <a:pt x="1678053" y="4915939"/>
                </a:cubicBezTo>
                <a:cubicBezTo>
                  <a:pt x="1678053" y="4900101"/>
                  <a:pt x="1665329" y="4900101"/>
                  <a:pt x="1656846" y="4892180"/>
                </a:cubicBezTo>
                <a:cubicBezTo>
                  <a:pt x="1648365" y="4892180"/>
                  <a:pt x="1639882" y="4892180"/>
                  <a:pt x="1635640" y="4892180"/>
                </a:cubicBezTo>
                <a:cubicBezTo>
                  <a:pt x="1618676" y="4892180"/>
                  <a:pt x="1614434" y="4876344"/>
                  <a:pt x="1627159" y="4852585"/>
                </a:cubicBezTo>
                <a:lnTo>
                  <a:pt x="1630228" y="4842349"/>
                </a:lnTo>
                <a:lnTo>
                  <a:pt x="1625451" y="4844514"/>
                </a:lnTo>
                <a:cubicBezTo>
                  <a:pt x="1623066" y="4844223"/>
                  <a:pt x="1620416" y="4842287"/>
                  <a:pt x="1617236" y="4837637"/>
                </a:cubicBezTo>
                <a:cubicBezTo>
                  <a:pt x="1604516" y="4825239"/>
                  <a:pt x="1591797" y="4837637"/>
                  <a:pt x="1583316" y="4831439"/>
                </a:cubicBezTo>
                <a:cubicBezTo>
                  <a:pt x="1570596" y="4831439"/>
                  <a:pt x="1557876" y="4831439"/>
                  <a:pt x="1545157" y="4831439"/>
                </a:cubicBezTo>
                <a:cubicBezTo>
                  <a:pt x="1536676" y="4819041"/>
                  <a:pt x="1545157" y="4806643"/>
                  <a:pt x="1540916" y="4794245"/>
                </a:cubicBezTo>
                <a:cubicBezTo>
                  <a:pt x="1528197" y="4769450"/>
                  <a:pt x="1511237" y="4763251"/>
                  <a:pt x="1490036" y="4775649"/>
                </a:cubicBezTo>
                <a:cubicBezTo>
                  <a:pt x="1485797" y="4775649"/>
                  <a:pt x="1485797" y="4781847"/>
                  <a:pt x="1477316" y="4781847"/>
                </a:cubicBezTo>
                <a:cubicBezTo>
                  <a:pt x="1473076" y="4781847"/>
                  <a:pt x="1468837" y="4775649"/>
                  <a:pt x="1468837" y="4763251"/>
                </a:cubicBezTo>
                <a:cubicBezTo>
                  <a:pt x="1468837" y="4757052"/>
                  <a:pt x="1468837" y="4744654"/>
                  <a:pt x="1477316" y="4744654"/>
                </a:cubicBezTo>
                <a:cubicBezTo>
                  <a:pt x="1490036" y="4750854"/>
                  <a:pt x="1502757" y="4744654"/>
                  <a:pt x="1511237" y="4750854"/>
                </a:cubicBezTo>
                <a:cubicBezTo>
                  <a:pt x="1528197" y="4750854"/>
                  <a:pt x="1536676" y="4738456"/>
                  <a:pt x="1549397" y="4738456"/>
                </a:cubicBezTo>
                <a:cubicBezTo>
                  <a:pt x="1557876" y="4732256"/>
                  <a:pt x="1562117" y="4713660"/>
                  <a:pt x="1562117" y="4701262"/>
                </a:cubicBezTo>
                <a:cubicBezTo>
                  <a:pt x="1570596" y="4682666"/>
                  <a:pt x="1570596" y="4676467"/>
                  <a:pt x="1583316" y="4688864"/>
                </a:cubicBezTo>
                <a:cubicBezTo>
                  <a:pt x="1600276" y="4695064"/>
                  <a:pt x="1617236" y="4701262"/>
                  <a:pt x="1634196" y="4713660"/>
                </a:cubicBezTo>
                <a:cubicBezTo>
                  <a:pt x="1638436" y="4719860"/>
                  <a:pt x="1646916" y="4713660"/>
                  <a:pt x="1655396" y="4713660"/>
                </a:cubicBezTo>
                <a:cubicBezTo>
                  <a:pt x="1659636" y="4713660"/>
                  <a:pt x="1659636" y="4701262"/>
                  <a:pt x="1663876" y="4695064"/>
                </a:cubicBezTo>
                <a:cubicBezTo>
                  <a:pt x="1672356" y="4682666"/>
                  <a:pt x="1663876" y="4676467"/>
                  <a:pt x="1659636" y="4664069"/>
                </a:cubicBezTo>
                <a:cubicBezTo>
                  <a:pt x="1655396" y="4651671"/>
                  <a:pt x="1642676" y="4651671"/>
                  <a:pt x="1634196" y="4639273"/>
                </a:cubicBezTo>
                <a:cubicBezTo>
                  <a:pt x="1629956" y="4633075"/>
                  <a:pt x="1629956" y="4633075"/>
                  <a:pt x="1629956" y="4626877"/>
                </a:cubicBezTo>
                <a:cubicBezTo>
                  <a:pt x="1629956" y="4620677"/>
                  <a:pt x="1634196" y="4620677"/>
                  <a:pt x="1638436" y="4620677"/>
                </a:cubicBezTo>
                <a:cubicBezTo>
                  <a:pt x="1651156" y="4620677"/>
                  <a:pt x="1668116" y="4614479"/>
                  <a:pt x="1680836" y="4626877"/>
                </a:cubicBezTo>
                <a:cubicBezTo>
                  <a:pt x="1680836" y="4633075"/>
                  <a:pt x="1685076" y="4626877"/>
                  <a:pt x="1685076" y="4626877"/>
                </a:cubicBezTo>
                <a:cubicBezTo>
                  <a:pt x="1693556" y="4620677"/>
                  <a:pt x="1685076" y="4620677"/>
                  <a:pt x="1685076" y="4614479"/>
                </a:cubicBezTo>
                <a:cubicBezTo>
                  <a:pt x="1680836" y="4608279"/>
                  <a:pt x="1680836" y="4595882"/>
                  <a:pt x="1689315" y="4595882"/>
                </a:cubicBezTo>
                <a:cubicBezTo>
                  <a:pt x="1697796" y="4595882"/>
                  <a:pt x="1706275" y="4595882"/>
                  <a:pt x="1718995" y="4595882"/>
                </a:cubicBezTo>
                <a:cubicBezTo>
                  <a:pt x="1706275" y="4583484"/>
                  <a:pt x="1693556" y="4583484"/>
                  <a:pt x="1680836" y="4577286"/>
                </a:cubicBezTo>
                <a:cubicBezTo>
                  <a:pt x="1672356" y="4571086"/>
                  <a:pt x="1672356" y="4564888"/>
                  <a:pt x="1676596" y="4558688"/>
                </a:cubicBezTo>
                <a:cubicBezTo>
                  <a:pt x="1680836" y="4533894"/>
                  <a:pt x="1680836" y="4527694"/>
                  <a:pt x="1663876" y="4521496"/>
                </a:cubicBezTo>
                <a:cubicBezTo>
                  <a:pt x="1659636" y="4521496"/>
                  <a:pt x="1651156" y="4521496"/>
                  <a:pt x="1646916" y="4521496"/>
                </a:cubicBezTo>
                <a:cubicBezTo>
                  <a:pt x="1646916" y="4515296"/>
                  <a:pt x="1646916" y="4515296"/>
                  <a:pt x="1646916" y="4509098"/>
                </a:cubicBezTo>
                <a:cubicBezTo>
                  <a:pt x="1646916" y="4509098"/>
                  <a:pt x="1646916" y="4502899"/>
                  <a:pt x="1646916" y="4502899"/>
                </a:cubicBezTo>
                <a:cubicBezTo>
                  <a:pt x="1676596" y="4509098"/>
                  <a:pt x="1697796" y="4478103"/>
                  <a:pt x="1727476" y="4478103"/>
                </a:cubicBezTo>
                <a:cubicBezTo>
                  <a:pt x="1744436" y="4478103"/>
                  <a:pt x="1761396" y="4465705"/>
                  <a:pt x="1778356" y="4447109"/>
                </a:cubicBezTo>
                <a:cubicBezTo>
                  <a:pt x="1778356" y="4440911"/>
                  <a:pt x="1786835" y="4440911"/>
                  <a:pt x="1786835" y="4434711"/>
                </a:cubicBezTo>
                <a:cubicBezTo>
                  <a:pt x="1786835" y="4422314"/>
                  <a:pt x="1778356" y="4422314"/>
                  <a:pt x="1774116" y="4422314"/>
                </a:cubicBezTo>
                <a:cubicBezTo>
                  <a:pt x="1761396" y="4422314"/>
                  <a:pt x="1748676" y="4422314"/>
                  <a:pt x="1735955" y="4422314"/>
                </a:cubicBezTo>
                <a:cubicBezTo>
                  <a:pt x="1731716" y="4422314"/>
                  <a:pt x="1727476" y="4422314"/>
                  <a:pt x="1727476" y="4416115"/>
                </a:cubicBezTo>
                <a:cubicBezTo>
                  <a:pt x="1727476" y="4409916"/>
                  <a:pt x="1727476" y="4403718"/>
                  <a:pt x="1731716" y="4403718"/>
                </a:cubicBezTo>
                <a:cubicBezTo>
                  <a:pt x="1740195" y="4403718"/>
                  <a:pt x="1744436" y="4391320"/>
                  <a:pt x="1757156" y="4391320"/>
                </a:cubicBezTo>
                <a:cubicBezTo>
                  <a:pt x="1769875" y="4391320"/>
                  <a:pt x="1782595" y="4391320"/>
                  <a:pt x="1795316" y="4391320"/>
                </a:cubicBezTo>
                <a:cubicBezTo>
                  <a:pt x="1803795" y="4385120"/>
                  <a:pt x="1799555" y="4372722"/>
                  <a:pt x="1799555" y="4366524"/>
                </a:cubicBezTo>
                <a:cubicBezTo>
                  <a:pt x="1799555" y="4360326"/>
                  <a:pt x="1799555" y="4354126"/>
                  <a:pt x="1799555" y="4354126"/>
                </a:cubicBezTo>
                <a:cubicBezTo>
                  <a:pt x="1774116" y="4347928"/>
                  <a:pt x="1761396" y="4316933"/>
                  <a:pt x="1735955" y="4316933"/>
                </a:cubicBezTo>
                <a:cubicBezTo>
                  <a:pt x="1685076" y="4316933"/>
                  <a:pt x="1638436" y="4335530"/>
                  <a:pt x="1587556" y="4329331"/>
                </a:cubicBezTo>
                <a:cubicBezTo>
                  <a:pt x="1579077" y="4323133"/>
                  <a:pt x="1566356" y="4335530"/>
                  <a:pt x="1566356" y="4316933"/>
                </a:cubicBezTo>
                <a:cubicBezTo>
                  <a:pt x="1562117" y="4292137"/>
                  <a:pt x="1579077" y="4304535"/>
                  <a:pt x="1587556" y="4304535"/>
                </a:cubicBezTo>
                <a:cubicBezTo>
                  <a:pt x="1604516" y="4310735"/>
                  <a:pt x="1621476" y="4292137"/>
                  <a:pt x="1638436" y="4292137"/>
                </a:cubicBezTo>
                <a:cubicBezTo>
                  <a:pt x="1655396" y="4298337"/>
                  <a:pt x="1676596" y="4304535"/>
                  <a:pt x="1693556" y="4292137"/>
                </a:cubicBezTo>
                <a:cubicBezTo>
                  <a:pt x="1723235" y="4279739"/>
                  <a:pt x="1752915" y="4285939"/>
                  <a:pt x="1778356" y="4285939"/>
                </a:cubicBezTo>
                <a:cubicBezTo>
                  <a:pt x="1833475" y="4279739"/>
                  <a:pt x="1884355" y="4261143"/>
                  <a:pt x="1922515" y="4205354"/>
                </a:cubicBezTo>
                <a:cubicBezTo>
                  <a:pt x="1939475" y="4186758"/>
                  <a:pt x="1956435" y="4186758"/>
                  <a:pt x="1973395" y="4186758"/>
                </a:cubicBezTo>
                <a:cubicBezTo>
                  <a:pt x="1977635" y="4186758"/>
                  <a:pt x="1990355" y="4192956"/>
                  <a:pt x="1990355" y="4180558"/>
                </a:cubicBezTo>
                <a:cubicBezTo>
                  <a:pt x="1990355" y="4155763"/>
                  <a:pt x="1977635" y="4168161"/>
                  <a:pt x="1973395" y="4168161"/>
                </a:cubicBezTo>
                <a:cubicBezTo>
                  <a:pt x="1901315" y="4168161"/>
                  <a:pt x="1829235" y="4168161"/>
                  <a:pt x="1752915" y="4168161"/>
                </a:cubicBezTo>
                <a:cubicBezTo>
                  <a:pt x="1727476" y="4168161"/>
                  <a:pt x="1710516" y="4137167"/>
                  <a:pt x="1689315" y="4106171"/>
                </a:cubicBezTo>
                <a:cubicBezTo>
                  <a:pt x="1689315" y="4106171"/>
                  <a:pt x="1689315" y="4099973"/>
                  <a:pt x="1689315" y="4093775"/>
                </a:cubicBezTo>
                <a:cubicBezTo>
                  <a:pt x="1697796" y="4075178"/>
                  <a:pt x="1702036" y="4062780"/>
                  <a:pt x="1706275" y="4044184"/>
                </a:cubicBezTo>
                <a:lnTo>
                  <a:pt x="1709369" y="4034234"/>
                </a:lnTo>
                <a:lnTo>
                  <a:pt x="1615341" y="4034234"/>
                </a:lnTo>
                <a:cubicBezTo>
                  <a:pt x="1606858" y="4034234"/>
                  <a:pt x="1598377" y="4027942"/>
                  <a:pt x="1589894" y="4021650"/>
                </a:cubicBezTo>
                <a:cubicBezTo>
                  <a:pt x="1585652" y="4021650"/>
                  <a:pt x="1581411" y="4034234"/>
                  <a:pt x="1572928" y="4034234"/>
                </a:cubicBezTo>
                <a:cubicBezTo>
                  <a:pt x="1547481" y="4034234"/>
                  <a:pt x="1522033" y="4027942"/>
                  <a:pt x="1500827" y="4015358"/>
                </a:cubicBezTo>
                <a:cubicBezTo>
                  <a:pt x="1492344" y="4015358"/>
                  <a:pt x="1479621" y="4009066"/>
                  <a:pt x="1471138" y="4015358"/>
                </a:cubicBezTo>
                <a:cubicBezTo>
                  <a:pt x="1458414" y="4027942"/>
                  <a:pt x="1441450" y="4021650"/>
                  <a:pt x="1428725" y="4021650"/>
                </a:cubicBezTo>
                <a:cubicBezTo>
                  <a:pt x="1416002" y="4021650"/>
                  <a:pt x="1399038" y="4034234"/>
                  <a:pt x="1386313" y="4015358"/>
                </a:cubicBezTo>
                <a:cubicBezTo>
                  <a:pt x="1377831" y="4002775"/>
                  <a:pt x="1373589" y="4021650"/>
                  <a:pt x="1365106" y="4021650"/>
                </a:cubicBezTo>
                <a:cubicBezTo>
                  <a:pt x="1314211" y="4021650"/>
                  <a:pt x="1259075" y="4021650"/>
                  <a:pt x="1203939" y="4021650"/>
                </a:cubicBezTo>
                <a:cubicBezTo>
                  <a:pt x="1170009" y="4002775"/>
                  <a:pt x="1136078" y="4015358"/>
                  <a:pt x="1102148" y="4015358"/>
                </a:cubicBezTo>
                <a:cubicBezTo>
                  <a:pt x="1093665" y="4015358"/>
                  <a:pt x="1085184" y="4009066"/>
                  <a:pt x="1080942" y="3996483"/>
                </a:cubicBezTo>
                <a:cubicBezTo>
                  <a:pt x="1093665" y="3990191"/>
                  <a:pt x="1106390" y="3983899"/>
                  <a:pt x="1119114" y="3983899"/>
                </a:cubicBezTo>
                <a:cubicBezTo>
                  <a:pt x="1136078" y="3983899"/>
                  <a:pt x="1153044" y="3983899"/>
                  <a:pt x="1170009" y="3983899"/>
                </a:cubicBezTo>
                <a:cubicBezTo>
                  <a:pt x="1178492" y="3983899"/>
                  <a:pt x="1195456" y="3983899"/>
                  <a:pt x="1191215" y="3958731"/>
                </a:cubicBezTo>
                <a:cubicBezTo>
                  <a:pt x="1191215" y="3946147"/>
                  <a:pt x="1199698" y="3946147"/>
                  <a:pt x="1203939" y="3946147"/>
                </a:cubicBezTo>
                <a:cubicBezTo>
                  <a:pt x="1229386" y="3946147"/>
                  <a:pt x="1254834" y="3946147"/>
                  <a:pt x="1280281" y="3946147"/>
                </a:cubicBezTo>
                <a:cubicBezTo>
                  <a:pt x="1284523" y="3946147"/>
                  <a:pt x="1288764" y="3946147"/>
                  <a:pt x="1293005" y="3946147"/>
                </a:cubicBezTo>
                <a:cubicBezTo>
                  <a:pt x="1297247" y="3946147"/>
                  <a:pt x="1297247" y="3939856"/>
                  <a:pt x="1297247" y="3933564"/>
                </a:cubicBezTo>
                <a:cubicBezTo>
                  <a:pt x="1297247" y="3933564"/>
                  <a:pt x="1297247" y="3933564"/>
                  <a:pt x="1297247" y="3927272"/>
                </a:cubicBezTo>
                <a:cubicBezTo>
                  <a:pt x="1297247" y="3927272"/>
                  <a:pt x="1293005" y="3927272"/>
                  <a:pt x="1293005" y="3927272"/>
                </a:cubicBezTo>
                <a:cubicBezTo>
                  <a:pt x="1263317" y="3933564"/>
                  <a:pt x="1233628" y="3920981"/>
                  <a:pt x="1203939" y="3914688"/>
                </a:cubicBezTo>
                <a:cubicBezTo>
                  <a:pt x="1182733" y="3914688"/>
                  <a:pt x="1165767" y="3914688"/>
                  <a:pt x="1144561" y="3902104"/>
                </a:cubicBezTo>
                <a:cubicBezTo>
                  <a:pt x="1140320" y="3895813"/>
                  <a:pt x="1136078" y="3895813"/>
                  <a:pt x="1136078" y="3895813"/>
                </a:cubicBezTo>
                <a:cubicBezTo>
                  <a:pt x="1110631" y="3914688"/>
                  <a:pt x="1089425" y="3902104"/>
                  <a:pt x="1063978" y="3908397"/>
                </a:cubicBezTo>
                <a:cubicBezTo>
                  <a:pt x="1055495" y="3908397"/>
                  <a:pt x="1042771" y="3902104"/>
                  <a:pt x="1030047" y="3914688"/>
                </a:cubicBezTo>
                <a:cubicBezTo>
                  <a:pt x="1021565" y="3920981"/>
                  <a:pt x="1013082" y="3914688"/>
                  <a:pt x="1008840" y="3895813"/>
                </a:cubicBezTo>
                <a:cubicBezTo>
                  <a:pt x="1000359" y="3870645"/>
                  <a:pt x="1000359" y="3864354"/>
                  <a:pt x="1017323" y="3858061"/>
                </a:cubicBezTo>
                <a:cubicBezTo>
                  <a:pt x="1034288" y="3851770"/>
                  <a:pt x="1038530" y="3832895"/>
                  <a:pt x="1055495" y="3839186"/>
                </a:cubicBezTo>
                <a:cubicBezTo>
                  <a:pt x="1068219" y="3845479"/>
                  <a:pt x="1080942" y="3839186"/>
                  <a:pt x="1093665" y="3839186"/>
                </a:cubicBezTo>
                <a:cubicBezTo>
                  <a:pt x="1097907" y="3839186"/>
                  <a:pt x="1102148" y="3839186"/>
                  <a:pt x="1110631" y="3832895"/>
                </a:cubicBezTo>
                <a:cubicBezTo>
                  <a:pt x="1093665" y="3832895"/>
                  <a:pt x="1080942" y="3826602"/>
                  <a:pt x="1068219" y="3826602"/>
                </a:cubicBezTo>
                <a:cubicBezTo>
                  <a:pt x="1068219" y="3814018"/>
                  <a:pt x="1063978" y="3801436"/>
                  <a:pt x="1076701" y="3782559"/>
                </a:cubicBezTo>
                <a:cubicBezTo>
                  <a:pt x="1080942" y="3769977"/>
                  <a:pt x="1089425" y="3769977"/>
                  <a:pt x="1102148" y="3769977"/>
                </a:cubicBezTo>
                <a:cubicBezTo>
                  <a:pt x="1106390" y="3769977"/>
                  <a:pt x="1110631" y="3763684"/>
                  <a:pt x="1106390" y="3751100"/>
                </a:cubicBezTo>
                <a:cubicBezTo>
                  <a:pt x="1102148" y="3751100"/>
                  <a:pt x="1102148" y="3744809"/>
                  <a:pt x="1097907" y="3744809"/>
                </a:cubicBezTo>
                <a:cubicBezTo>
                  <a:pt x="1076701" y="3744809"/>
                  <a:pt x="1055495" y="3732225"/>
                  <a:pt x="1038530" y="3751100"/>
                </a:cubicBezTo>
                <a:cubicBezTo>
                  <a:pt x="1025806" y="3763684"/>
                  <a:pt x="1008840" y="3763684"/>
                  <a:pt x="1000359" y="3751100"/>
                </a:cubicBezTo>
                <a:cubicBezTo>
                  <a:pt x="991876" y="3732225"/>
                  <a:pt x="979152" y="3732225"/>
                  <a:pt x="962187" y="3732225"/>
                </a:cubicBezTo>
                <a:cubicBezTo>
                  <a:pt x="949464" y="3732225"/>
                  <a:pt x="936740" y="3732225"/>
                  <a:pt x="936740" y="3700766"/>
                </a:cubicBezTo>
                <a:cubicBezTo>
                  <a:pt x="936740" y="3688182"/>
                  <a:pt x="924015" y="3688182"/>
                  <a:pt x="915532" y="3681889"/>
                </a:cubicBezTo>
                <a:cubicBezTo>
                  <a:pt x="907051" y="3681889"/>
                  <a:pt x="898568" y="3681889"/>
                  <a:pt x="894326" y="3681889"/>
                </a:cubicBezTo>
                <a:cubicBezTo>
                  <a:pt x="877362" y="3681889"/>
                  <a:pt x="873121" y="3669307"/>
                  <a:pt x="885845" y="3650430"/>
                </a:cubicBezTo>
                <a:cubicBezTo>
                  <a:pt x="890085" y="3637846"/>
                  <a:pt x="894326" y="3618971"/>
                  <a:pt x="907051" y="3625264"/>
                </a:cubicBezTo>
                <a:cubicBezTo>
                  <a:pt x="924015" y="3631555"/>
                  <a:pt x="940981" y="3631555"/>
                  <a:pt x="957946" y="3625264"/>
                </a:cubicBezTo>
                <a:cubicBezTo>
                  <a:pt x="979152" y="3618971"/>
                  <a:pt x="996117" y="3625264"/>
                  <a:pt x="1013082" y="3625264"/>
                </a:cubicBezTo>
                <a:cubicBezTo>
                  <a:pt x="1030047" y="3625264"/>
                  <a:pt x="1042771" y="3612680"/>
                  <a:pt x="1059736" y="3612680"/>
                </a:cubicBezTo>
                <a:lnTo>
                  <a:pt x="1065471" y="3606894"/>
                </a:lnTo>
                <a:lnTo>
                  <a:pt x="1300457" y="3606894"/>
                </a:lnTo>
                <a:lnTo>
                  <a:pt x="1292447" y="3599416"/>
                </a:lnTo>
                <a:cubicBezTo>
                  <a:pt x="1287146" y="3593477"/>
                  <a:pt x="1281844" y="3589518"/>
                  <a:pt x="1273361" y="3593477"/>
                </a:cubicBezTo>
                <a:cubicBezTo>
                  <a:pt x="1260637" y="3601398"/>
                  <a:pt x="1247914" y="3593477"/>
                  <a:pt x="1235191" y="3593477"/>
                </a:cubicBezTo>
                <a:cubicBezTo>
                  <a:pt x="1230949" y="3593477"/>
                  <a:pt x="1226708" y="3593477"/>
                  <a:pt x="1218225" y="3585558"/>
                </a:cubicBezTo>
                <a:cubicBezTo>
                  <a:pt x="1235191" y="3585558"/>
                  <a:pt x="1247914" y="3577639"/>
                  <a:pt x="1260637" y="3577639"/>
                </a:cubicBezTo>
                <a:cubicBezTo>
                  <a:pt x="1260637" y="3561799"/>
                  <a:pt x="1264878" y="3545963"/>
                  <a:pt x="1252155" y="3522204"/>
                </a:cubicBezTo>
                <a:cubicBezTo>
                  <a:pt x="1247914" y="3506367"/>
                  <a:pt x="1239431" y="3506367"/>
                  <a:pt x="1226708" y="3506367"/>
                </a:cubicBezTo>
                <a:cubicBezTo>
                  <a:pt x="1222466" y="3506367"/>
                  <a:pt x="1218225" y="3498447"/>
                  <a:pt x="1222466" y="3482609"/>
                </a:cubicBezTo>
                <a:cubicBezTo>
                  <a:pt x="1226708" y="3482609"/>
                  <a:pt x="1226708" y="3474690"/>
                  <a:pt x="1230949" y="3474690"/>
                </a:cubicBezTo>
                <a:cubicBezTo>
                  <a:pt x="1252155" y="3474690"/>
                  <a:pt x="1273361" y="3458851"/>
                  <a:pt x="1290326" y="3482609"/>
                </a:cubicBezTo>
                <a:cubicBezTo>
                  <a:pt x="1303050" y="3498447"/>
                  <a:pt x="1320016" y="3498447"/>
                  <a:pt x="1328497" y="3482609"/>
                </a:cubicBezTo>
                <a:cubicBezTo>
                  <a:pt x="1336980" y="3458851"/>
                  <a:pt x="1349705" y="3458851"/>
                  <a:pt x="1366669" y="3458851"/>
                </a:cubicBezTo>
                <a:cubicBezTo>
                  <a:pt x="1379392" y="3458851"/>
                  <a:pt x="1392117" y="3458851"/>
                  <a:pt x="1392117" y="3419256"/>
                </a:cubicBezTo>
                <a:cubicBezTo>
                  <a:pt x="1392117" y="3403418"/>
                  <a:pt x="1404841" y="3403418"/>
                  <a:pt x="1413324" y="3395497"/>
                </a:cubicBezTo>
                <a:cubicBezTo>
                  <a:pt x="1421805" y="3395497"/>
                  <a:pt x="1430288" y="3395497"/>
                  <a:pt x="1434530" y="3395497"/>
                </a:cubicBezTo>
                <a:cubicBezTo>
                  <a:pt x="1451494" y="3395497"/>
                  <a:pt x="1455736" y="3379661"/>
                  <a:pt x="1443011" y="3355902"/>
                </a:cubicBezTo>
                <a:lnTo>
                  <a:pt x="1439942" y="3345666"/>
                </a:lnTo>
                <a:lnTo>
                  <a:pt x="1444719" y="3347831"/>
                </a:lnTo>
                <a:cubicBezTo>
                  <a:pt x="1447104" y="3347541"/>
                  <a:pt x="1449754" y="3345604"/>
                  <a:pt x="1452934" y="3340954"/>
                </a:cubicBezTo>
                <a:cubicBezTo>
                  <a:pt x="1465654" y="3328556"/>
                  <a:pt x="1478373" y="3340954"/>
                  <a:pt x="1486854" y="3334756"/>
                </a:cubicBezTo>
                <a:cubicBezTo>
                  <a:pt x="1499574" y="3334756"/>
                  <a:pt x="1512294" y="3334756"/>
                  <a:pt x="1525013" y="3334756"/>
                </a:cubicBezTo>
                <a:cubicBezTo>
                  <a:pt x="1533494" y="3322358"/>
                  <a:pt x="1525013" y="3309960"/>
                  <a:pt x="1529254" y="3297562"/>
                </a:cubicBezTo>
                <a:cubicBezTo>
                  <a:pt x="1541973" y="3272766"/>
                  <a:pt x="1558933" y="3266568"/>
                  <a:pt x="1580134" y="3278966"/>
                </a:cubicBezTo>
                <a:cubicBezTo>
                  <a:pt x="1584373" y="3278966"/>
                  <a:pt x="1584373" y="3285164"/>
                  <a:pt x="1592854" y="3285164"/>
                </a:cubicBezTo>
                <a:cubicBezTo>
                  <a:pt x="1597094" y="3285164"/>
                  <a:pt x="1601333" y="3278966"/>
                  <a:pt x="1601333" y="3266568"/>
                </a:cubicBezTo>
                <a:cubicBezTo>
                  <a:pt x="1601333" y="3260369"/>
                  <a:pt x="1601333" y="3247971"/>
                  <a:pt x="1592854" y="3247971"/>
                </a:cubicBezTo>
                <a:cubicBezTo>
                  <a:pt x="1580134" y="3254170"/>
                  <a:pt x="1567413" y="3247971"/>
                  <a:pt x="1558933" y="3254170"/>
                </a:cubicBezTo>
                <a:cubicBezTo>
                  <a:pt x="1541973" y="3254170"/>
                  <a:pt x="1533494" y="3241773"/>
                  <a:pt x="1520773" y="3241773"/>
                </a:cubicBezTo>
                <a:cubicBezTo>
                  <a:pt x="1512294" y="3235573"/>
                  <a:pt x="1508053" y="3216977"/>
                  <a:pt x="1508053" y="3204579"/>
                </a:cubicBezTo>
                <a:cubicBezTo>
                  <a:pt x="1499574" y="3185983"/>
                  <a:pt x="1499574" y="3179784"/>
                  <a:pt x="1486854" y="3192181"/>
                </a:cubicBezTo>
                <a:cubicBezTo>
                  <a:pt x="1469894" y="3198381"/>
                  <a:pt x="1452934" y="3204579"/>
                  <a:pt x="1435974" y="3216977"/>
                </a:cubicBezTo>
                <a:cubicBezTo>
                  <a:pt x="1431734" y="3223177"/>
                  <a:pt x="1423254" y="3216977"/>
                  <a:pt x="1414774" y="3216977"/>
                </a:cubicBezTo>
                <a:cubicBezTo>
                  <a:pt x="1410534" y="3216977"/>
                  <a:pt x="1410534" y="3204579"/>
                  <a:pt x="1406294" y="3198381"/>
                </a:cubicBezTo>
                <a:cubicBezTo>
                  <a:pt x="1397814" y="3185983"/>
                  <a:pt x="1406294" y="3179784"/>
                  <a:pt x="1410534" y="3167386"/>
                </a:cubicBezTo>
                <a:cubicBezTo>
                  <a:pt x="1414774" y="3154988"/>
                  <a:pt x="1427494" y="3154988"/>
                  <a:pt x="1435974" y="3142590"/>
                </a:cubicBezTo>
                <a:cubicBezTo>
                  <a:pt x="1440214" y="3136392"/>
                  <a:pt x="1440214" y="3136392"/>
                  <a:pt x="1440214" y="3130194"/>
                </a:cubicBezTo>
                <a:cubicBezTo>
                  <a:pt x="1440214" y="3123994"/>
                  <a:pt x="1435974" y="3123994"/>
                  <a:pt x="1431734" y="3123994"/>
                </a:cubicBezTo>
                <a:cubicBezTo>
                  <a:pt x="1419014" y="3123994"/>
                  <a:pt x="1402054" y="3117796"/>
                  <a:pt x="1389334" y="3130194"/>
                </a:cubicBezTo>
                <a:cubicBezTo>
                  <a:pt x="1389334" y="3136392"/>
                  <a:pt x="1385094" y="3130194"/>
                  <a:pt x="1385094" y="3130194"/>
                </a:cubicBezTo>
                <a:cubicBezTo>
                  <a:pt x="1376614" y="3123994"/>
                  <a:pt x="1385094" y="3123994"/>
                  <a:pt x="1385094" y="3117796"/>
                </a:cubicBezTo>
                <a:cubicBezTo>
                  <a:pt x="1389334" y="3111596"/>
                  <a:pt x="1389334" y="3099199"/>
                  <a:pt x="1380855" y="3099199"/>
                </a:cubicBezTo>
                <a:cubicBezTo>
                  <a:pt x="1372374" y="3099199"/>
                  <a:pt x="1363895" y="3099199"/>
                  <a:pt x="1351175" y="3099199"/>
                </a:cubicBezTo>
                <a:cubicBezTo>
                  <a:pt x="1363895" y="3086801"/>
                  <a:pt x="1376614" y="3086801"/>
                  <a:pt x="1389334" y="3080603"/>
                </a:cubicBezTo>
                <a:cubicBezTo>
                  <a:pt x="1397814" y="3074403"/>
                  <a:pt x="1397814" y="3068205"/>
                  <a:pt x="1393574" y="3062005"/>
                </a:cubicBezTo>
                <a:cubicBezTo>
                  <a:pt x="1389334" y="3037211"/>
                  <a:pt x="1389334" y="3031011"/>
                  <a:pt x="1406294" y="3024813"/>
                </a:cubicBezTo>
                <a:cubicBezTo>
                  <a:pt x="1410534" y="3024813"/>
                  <a:pt x="1419014" y="3024813"/>
                  <a:pt x="1423254" y="3024813"/>
                </a:cubicBezTo>
                <a:cubicBezTo>
                  <a:pt x="1423254" y="3018613"/>
                  <a:pt x="1423254" y="3018613"/>
                  <a:pt x="1423254" y="3012416"/>
                </a:cubicBezTo>
                <a:cubicBezTo>
                  <a:pt x="1423254" y="3012416"/>
                  <a:pt x="1423254" y="3006216"/>
                  <a:pt x="1423254" y="3006216"/>
                </a:cubicBezTo>
                <a:cubicBezTo>
                  <a:pt x="1393574" y="3012416"/>
                  <a:pt x="1372374" y="2981420"/>
                  <a:pt x="1342694" y="2981420"/>
                </a:cubicBezTo>
                <a:cubicBezTo>
                  <a:pt x="1325734" y="2981420"/>
                  <a:pt x="1308774" y="2969022"/>
                  <a:pt x="1291814" y="2950426"/>
                </a:cubicBezTo>
                <a:cubicBezTo>
                  <a:pt x="1291814" y="2944228"/>
                  <a:pt x="1283335" y="2944228"/>
                  <a:pt x="1283335" y="2938029"/>
                </a:cubicBezTo>
                <a:cubicBezTo>
                  <a:pt x="1283335" y="2925631"/>
                  <a:pt x="1291814" y="2925631"/>
                  <a:pt x="1296054" y="2925631"/>
                </a:cubicBezTo>
                <a:cubicBezTo>
                  <a:pt x="1308774" y="2925631"/>
                  <a:pt x="1321494" y="2925631"/>
                  <a:pt x="1334215" y="2925631"/>
                </a:cubicBezTo>
                <a:cubicBezTo>
                  <a:pt x="1338454" y="2925631"/>
                  <a:pt x="1342694" y="2925631"/>
                  <a:pt x="1342694" y="2919432"/>
                </a:cubicBezTo>
                <a:cubicBezTo>
                  <a:pt x="1342694" y="2913233"/>
                  <a:pt x="1342694" y="2907035"/>
                  <a:pt x="1338454" y="2907035"/>
                </a:cubicBezTo>
                <a:cubicBezTo>
                  <a:pt x="1329975" y="2907035"/>
                  <a:pt x="1325734" y="2894637"/>
                  <a:pt x="1313014" y="2894637"/>
                </a:cubicBezTo>
                <a:cubicBezTo>
                  <a:pt x="1300295" y="2894637"/>
                  <a:pt x="1287575" y="2894637"/>
                  <a:pt x="1274854" y="2894637"/>
                </a:cubicBezTo>
                <a:cubicBezTo>
                  <a:pt x="1266375" y="2888437"/>
                  <a:pt x="1270615" y="2876039"/>
                  <a:pt x="1270615" y="2869841"/>
                </a:cubicBezTo>
                <a:cubicBezTo>
                  <a:pt x="1270615" y="2863643"/>
                  <a:pt x="1270615" y="2857443"/>
                  <a:pt x="1270615" y="2857443"/>
                </a:cubicBezTo>
                <a:cubicBezTo>
                  <a:pt x="1296054" y="2851245"/>
                  <a:pt x="1308774" y="2820250"/>
                  <a:pt x="1334215" y="2820250"/>
                </a:cubicBezTo>
                <a:cubicBezTo>
                  <a:pt x="1385094" y="2820250"/>
                  <a:pt x="1431734" y="2838847"/>
                  <a:pt x="1482614" y="2832648"/>
                </a:cubicBezTo>
                <a:cubicBezTo>
                  <a:pt x="1491093" y="2826450"/>
                  <a:pt x="1503814" y="2838847"/>
                  <a:pt x="1503814" y="2820250"/>
                </a:cubicBezTo>
                <a:cubicBezTo>
                  <a:pt x="1508053" y="2795454"/>
                  <a:pt x="1491093" y="2807852"/>
                  <a:pt x="1482614" y="2807852"/>
                </a:cubicBezTo>
                <a:cubicBezTo>
                  <a:pt x="1465654" y="2814052"/>
                  <a:pt x="1448694" y="2795454"/>
                  <a:pt x="1431734" y="2795454"/>
                </a:cubicBezTo>
                <a:cubicBezTo>
                  <a:pt x="1414774" y="2801654"/>
                  <a:pt x="1393574" y="2807852"/>
                  <a:pt x="1376614" y="2795454"/>
                </a:cubicBezTo>
                <a:cubicBezTo>
                  <a:pt x="1346935" y="2783056"/>
                  <a:pt x="1317255" y="2789256"/>
                  <a:pt x="1291814" y="2789256"/>
                </a:cubicBezTo>
                <a:cubicBezTo>
                  <a:pt x="1236695" y="2783056"/>
                  <a:pt x="1185815" y="2764460"/>
                  <a:pt x="1147655" y="2708671"/>
                </a:cubicBezTo>
                <a:cubicBezTo>
                  <a:pt x="1130695" y="2690075"/>
                  <a:pt x="1113735" y="2690075"/>
                  <a:pt x="1096775" y="2690075"/>
                </a:cubicBezTo>
                <a:cubicBezTo>
                  <a:pt x="1092535" y="2690075"/>
                  <a:pt x="1079815" y="2696273"/>
                  <a:pt x="1079815" y="2683875"/>
                </a:cubicBezTo>
                <a:cubicBezTo>
                  <a:pt x="1079815" y="2659080"/>
                  <a:pt x="1092535" y="2671478"/>
                  <a:pt x="1096775" y="2671478"/>
                </a:cubicBezTo>
                <a:cubicBezTo>
                  <a:pt x="1168855" y="2671478"/>
                  <a:pt x="1240935" y="2671478"/>
                  <a:pt x="1317255" y="2671478"/>
                </a:cubicBezTo>
                <a:cubicBezTo>
                  <a:pt x="1342694" y="2671478"/>
                  <a:pt x="1359654" y="2640484"/>
                  <a:pt x="1380855" y="2609488"/>
                </a:cubicBezTo>
                <a:cubicBezTo>
                  <a:pt x="1380855" y="2609488"/>
                  <a:pt x="1380855" y="2603290"/>
                  <a:pt x="1380855" y="2597092"/>
                </a:cubicBezTo>
                <a:cubicBezTo>
                  <a:pt x="1372374" y="2578495"/>
                  <a:pt x="1368134" y="2566097"/>
                  <a:pt x="1363895" y="2547501"/>
                </a:cubicBezTo>
                <a:lnTo>
                  <a:pt x="1360801" y="2537551"/>
                </a:lnTo>
                <a:lnTo>
                  <a:pt x="1454829" y="2537551"/>
                </a:lnTo>
                <a:cubicBezTo>
                  <a:pt x="1463312" y="2537551"/>
                  <a:pt x="1471793" y="2531259"/>
                  <a:pt x="1480276" y="2524967"/>
                </a:cubicBezTo>
                <a:cubicBezTo>
                  <a:pt x="1484518" y="2524967"/>
                  <a:pt x="1488759" y="2537551"/>
                  <a:pt x="1497242" y="2537551"/>
                </a:cubicBezTo>
                <a:cubicBezTo>
                  <a:pt x="1522689" y="2537551"/>
                  <a:pt x="1548137" y="2531259"/>
                  <a:pt x="1569343" y="2518676"/>
                </a:cubicBezTo>
                <a:cubicBezTo>
                  <a:pt x="1577826" y="2518676"/>
                  <a:pt x="1590549" y="2512383"/>
                  <a:pt x="1599032" y="2518676"/>
                </a:cubicBezTo>
                <a:cubicBezTo>
                  <a:pt x="1611756" y="2531259"/>
                  <a:pt x="1628720" y="2524967"/>
                  <a:pt x="1641445" y="2524967"/>
                </a:cubicBezTo>
                <a:cubicBezTo>
                  <a:pt x="1654168" y="2524967"/>
                  <a:pt x="1671132" y="2537551"/>
                  <a:pt x="1683857" y="2518676"/>
                </a:cubicBezTo>
                <a:cubicBezTo>
                  <a:pt x="1692339" y="2506092"/>
                  <a:pt x="1696581" y="2524967"/>
                  <a:pt x="1705064" y="2524967"/>
                </a:cubicBezTo>
                <a:cubicBezTo>
                  <a:pt x="1755959" y="2524967"/>
                  <a:pt x="1811095" y="2524967"/>
                  <a:pt x="1866231" y="2524967"/>
                </a:cubicBezTo>
                <a:cubicBezTo>
                  <a:pt x="1900161" y="2506092"/>
                  <a:pt x="1934092" y="2518676"/>
                  <a:pt x="1968022" y="2518676"/>
                </a:cubicBezTo>
                <a:cubicBezTo>
                  <a:pt x="1976505" y="2518676"/>
                  <a:pt x="1984986" y="2512383"/>
                  <a:pt x="1989228" y="2499800"/>
                </a:cubicBezTo>
                <a:cubicBezTo>
                  <a:pt x="1976505" y="2493508"/>
                  <a:pt x="1963780" y="2487216"/>
                  <a:pt x="1951056" y="2487216"/>
                </a:cubicBezTo>
                <a:cubicBezTo>
                  <a:pt x="1934092" y="2487216"/>
                  <a:pt x="1917126" y="2487216"/>
                  <a:pt x="1900161" y="2487216"/>
                </a:cubicBezTo>
                <a:cubicBezTo>
                  <a:pt x="1891678" y="2487216"/>
                  <a:pt x="1874714" y="2487216"/>
                  <a:pt x="1878955" y="2462048"/>
                </a:cubicBezTo>
                <a:cubicBezTo>
                  <a:pt x="1878955" y="2449464"/>
                  <a:pt x="1870472" y="2449464"/>
                  <a:pt x="1866231" y="2449464"/>
                </a:cubicBezTo>
                <a:cubicBezTo>
                  <a:pt x="1840784" y="2449464"/>
                  <a:pt x="1815336" y="2449464"/>
                  <a:pt x="1789889" y="2449464"/>
                </a:cubicBezTo>
                <a:cubicBezTo>
                  <a:pt x="1785647" y="2449464"/>
                  <a:pt x="1781406" y="2449464"/>
                  <a:pt x="1777165" y="2449464"/>
                </a:cubicBezTo>
                <a:cubicBezTo>
                  <a:pt x="1772923" y="2449464"/>
                  <a:pt x="1772923" y="2443173"/>
                  <a:pt x="1772923" y="2436881"/>
                </a:cubicBezTo>
                <a:cubicBezTo>
                  <a:pt x="1772923" y="2436881"/>
                  <a:pt x="1772923" y="2436881"/>
                  <a:pt x="1772923" y="2430589"/>
                </a:cubicBezTo>
                <a:cubicBezTo>
                  <a:pt x="1772923" y="2430589"/>
                  <a:pt x="1777165" y="2430589"/>
                  <a:pt x="1777165" y="2430589"/>
                </a:cubicBezTo>
                <a:cubicBezTo>
                  <a:pt x="1806853" y="2436881"/>
                  <a:pt x="1836542" y="2424298"/>
                  <a:pt x="1866231" y="2418005"/>
                </a:cubicBezTo>
                <a:cubicBezTo>
                  <a:pt x="1887437" y="2418005"/>
                  <a:pt x="1904403" y="2418005"/>
                  <a:pt x="1925609" y="2405421"/>
                </a:cubicBezTo>
                <a:cubicBezTo>
                  <a:pt x="1929850" y="2399130"/>
                  <a:pt x="1934092" y="2399130"/>
                  <a:pt x="1934092" y="2399130"/>
                </a:cubicBezTo>
                <a:cubicBezTo>
                  <a:pt x="1959539" y="2418005"/>
                  <a:pt x="1980745" y="2405421"/>
                  <a:pt x="2006192" y="2411714"/>
                </a:cubicBezTo>
                <a:cubicBezTo>
                  <a:pt x="2014675" y="2411714"/>
                  <a:pt x="2027399" y="2405421"/>
                  <a:pt x="2040123" y="2418005"/>
                </a:cubicBezTo>
                <a:cubicBezTo>
                  <a:pt x="2044364" y="2421152"/>
                  <a:pt x="2048606" y="2421152"/>
                  <a:pt x="2052317" y="2418006"/>
                </a:cubicBezTo>
                <a:lnTo>
                  <a:pt x="2057171" y="2407840"/>
                </a:lnTo>
                <a:lnTo>
                  <a:pt x="2053024" y="2406042"/>
                </a:lnTo>
                <a:cubicBezTo>
                  <a:pt x="2051434" y="2401798"/>
                  <a:pt x="2053555" y="2395736"/>
                  <a:pt x="2059917" y="2388460"/>
                </a:cubicBezTo>
                <a:lnTo>
                  <a:pt x="2062986" y="2382191"/>
                </a:lnTo>
                <a:lnTo>
                  <a:pt x="2058209" y="2383517"/>
                </a:lnTo>
                <a:cubicBezTo>
                  <a:pt x="2055824" y="2383339"/>
                  <a:pt x="2053174" y="2382153"/>
                  <a:pt x="2049994" y="2379305"/>
                </a:cubicBezTo>
                <a:cubicBezTo>
                  <a:pt x="2037274" y="2371712"/>
                  <a:pt x="2024555" y="2379305"/>
                  <a:pt x="2016074" y="2375509"/>
                </a:cubicBezTo>
                <a:cubicBezTo>
                  <a:pt x="2003354" y="2375509"/>
                  <a:pt x="1990634" y="2375509"/>
                  <a:pt x="1977915" y="2375509"/>
                </a:cubicBezTo>
                <a:cubicBezTo>
                  <a:pt x="1969434" y="2367916"/>
                  <a:pt x="1977915" y="2360323"/>
                  <a:pt x="1973674" y="2352730"/>
                </a:cubicBezTo>
                <a:cubicBezTo>
                  <a:pt x="1960955" y="2337544"/>
                  <a:pt x="1943995" y="2333748"/>
                  <a:pt x="1922794" y="2341341"/>
                </a:cubicBezTo>
                <a:cubicBezTo>
                  <a:pt x="1918555" y="2341341"/>
                  <a:pt x="1918555" y="2345137"/>
                  <a:pt x="1910074" y="2345137"/>
                </a:cubicBezTo>
                <a:cubicBezTo>
                  <a:pt x="1905834" y="2345137"/>
                  <a:pt x="1901595" y="2341341"/>
                  <a:pt x="1901595" y="2333748"/>
                </a:cubicBezTo>
                <a:cubicBezTo>
                  <a:pt x="1901595" y="2329951"/>
                  <a:pt x="1901595" y="2322358"/>
                  <a:pt x="1910074" y="2322358"/>
                </a:cubicBezTo>
                <a:cubicBezTo>
                  <a:pt x="1922794" y="2326155"/>
                  <a:pt x="1935515" y="2322358"/>
                  <a:pt x="1943995" y="2326155"/>
                </a:cubicBezTo>
                <a:cubicBezTo>
                  <a:pt x="1960955" y="2326155"/>
                  <a:pt x="1969434" y="2318562"/>
                  <a:pt x="1982155" y="2318562"/>
                </a:cubicBezTo>
                <a:cubicBezTo>
                  <a:pt x="1990634" y="2314765"/>
                  <a:pt x="1994875" y="2303376"/>
                  <a:pt x="1994875" y="2295783"/>
                </a:cubicBezTo>
                <a:lnTo>
                  <a:pt x="1996434" y="2293896"/>
                </a:lnTo>
                <a:lnTo>
                  <a:pt x="1993469" y="2285876"/>
                </a:lnTo>
                <a:cubicBezTo>
                  <a:pt x="1989228" y="2273294"/>
                  <a:pt x="1980745" y="2273294"/>
                  <a:pt x="1968022" y="2273294"/>
                </a:cubicBezTo>
                <a:cubicBezTo>
                  <a:pt x="1963780" y="2273294"/>
                  <a:pt x="1959539" y="2267001"/>
                  <a:pt x="1963780" y="2254417"/>
                </a:cubicBezTo>
                <a:cubicBezTo>
                  <a:pt x="1968022" y="2254417"/>
                  <a:pt x="1968022" y="2248126"/>
                  <a:pt x="1972263" y="2248126"/>
                </a:cubicBezTo>
                <a:cubicBezTo>
                  <a:pt x="1993469" y="2248126"/>
                  <a:pt x="2014675" y="2235542"/>
                  <a:pt x="2031640" y="2254417"/>
                </a:cubicBezTo>
                <a:cubicBezTo>
                  <a:pt x="2038002" y="2260709"/>
                  <a:pt x="2045425" y="2263855"/>
                  <a:pt x="2052317" y="2263855"/>
                </a:cubicBezTo>
                <a:lnTo>
                  <a:pt x="2066156" y="2256389"/>
                </a:lnTo>
                <a:lnTo>
                  <a:pt x="2062714" y="2250226"/>
                </a:lnTo>
                <a:cubicBezTo>
                  <a:pt x="2062714" y="2246429"/>
                  <a:pt x="2066954" y="2246429"/>
                  <a:pt x="2071194" y="2246429"/>
                </a:cubicBezTo>
                <a:lnTo>
                  <a:pt x="2077788" y="2246134"/>
                </a:lnTo>
                <a:lnTo>
                  <a:pt x="2085717" y="2237901"/>
                </a:lnTo>
                <a:cubicBezTo>
                  <a:pt x="2092079" y="2235542"/>
                  <a:pt x="2099501" y="2235542"/>
                  <a:pt x="2107983" y="2235542"/>
                </a:cubicBezTo>
                <a:lnTo>
                  <a:pt x="2119210" y="2233019"/>
                </a:lnTo>
                <a:lnTo>
                  <a:pt x="2122073" y="2231243"/>
                </a:lnTo>
                <a:lnTo>
                  <a:pt x="2125704" y="2231243"/>
                </a:lnTo>
                <a:lnTo>
                  <a:pt x="2130411" y="2223618"/>
                </a:lnTo>
                <a:lnTo>
                  <a:pt x="2113594" y="2219854"/>
                </a:lnTo>
                <a:cubicBezTo>
                  <a:pt x="2105114" y="2216057"/>
                  <a:pt x="2105114" y="2212261"/>
                  <a:pt x="2109354" y="2208464"/>
                </a:cubicBezTo>
                <a:cubicBezTo>
                  <a:pt x="2113594" y="2193279"/>
                  <a:pt x="2113594" y="2189482"/>
                  <a:pt x="2096634" y="2185686"/>
                </a:cubicBezTo>
                <a:cubicBezTo>
                  <a:pt x="2092394" y="2185686"/>
                  <a:pt x="2083914" y="2185686"/>
                  <a:pt x="2079674" y="2185686"/>
                </a:cubicBezTo>
                <a:cubicBezTo>
                  <a:pt x="2079674" y="2181889"/>
                  <a:pt x="2079674" y="2181889"/>
                  <a:pt x="2079674" y="2178093"/>
                </a:cubicBezTo>
                <a:cubicBezTo>
                  <a:pt x="2079674" y="2178093"/>
                  <a:pt x="2079674" y="2174296"/>
                  <a:pt x="2079674" y="2174296"/>
                </a:cubicBezTo>
                <a:cubicBezTo>
                  <a:pt x="2109354" y="2178093"/>
                  <a:pt x="2130554" y="2159110"/>
                  <a:pt x="2160234" y="2159110"/>
                </a:cubicBezTo>
                <a:lnTo>
                  <a:pt x="2184445" y="2154142"/>
                </a:lnTo>
                <a:lnTo>
                  <a:pt x="2184325" y="2153747"/>
                </a:lnTo>
                <a:cubicBezTo>
                  <a:pt x="2180085" y="2141163"/>
                  <a:pt x="2175844" y="2122288"/>
                  <a:pt x="2163119" y="2128581"/>
                </a:cubicBezTo>
                <a:cubicBezTo>
                  <a:pt x="2146155" y="2134872"/>
                  <a:pt x="2129189" y="2134872"/>
                  <a:pt x="2112224" y="2128581"/>
                </a:cubicBezTo>
                <a:cubicBezTo>
                  <a:pt x="2091018" y="2122288"/>
                  <a:pt x="2074053" y="2128581"/>
                  <a:pt x="2057088" y="2128581"/>
                </a:cubicBezTo>
                <a:cubicBezTo>
                  <a:pt x="2040123" y="2128581"/>
                  <a:pt x="2027399" y="2115997"/>
                  <a:pt x="2010434" y="2115997"/>
                </a:cubicBezTo>
                <a:cubicBezTo>
                  <a:pt x="2004073" y="2115997"/>
                  <a:pt x="1999831" y="2111278"/>
                  <a:pt x="1997181" y="2102626"/>
                </a:cubicBezTo>
                <a:lnTo>
                  <a:pt x="1994109" y="2072040"/>
                </a:lnTo>
                <a:lnTo>
                  <a:pt x="2204664" y="2072040"/>
                </a:lnTo>
                <a:lnTo>
                  <a:pt x="2200514" y="2070368"/>
                </a:lnTo>
                <a:cubicBezTo>
                  <a:pt x="2190974" y="2065148"/>
                  <a:pt x="2181434" y="2060402"/>
                  <a:pt x="2168713" y="2060402"/>
                </a:cubicBezTo>
                <a:cubicBezTo>
                  <a:pt x="2117834" y="2060402"/>
                  <a:pt x="2071194" y="2071792"/>
                  <a:pt x="2020314" y="2067995"/>
                </a:cubicBezTo>
                <a:cubicBezTo>
                  <a:pt x="2011835" y="2064199"/>
                  <a:pt x="1999114" y="2071792"/>
                  <a:pt x="1999114" y="2060402"/>
                </a:cubicBezTo>
                <a:cubicBezTo>
                  <a:pt x="1994875" y="2045216"/>
                  <a:pt x="2011835" y="2052809"/>
                  <a:pt x="2020314" y="2052809"/>
                </a:cubicBezTo>
                <a:cubicBezTo>
                  <a:pt x="2037274" y="2056606"/>
                  <a:pt x="2054234" y="2045216"/>
                  <a:pt x="2071194" y="2045216"/>
                </a:cubicBezTo>
                <a:cubicBezTo>
                  <a:pt x="2088154" y="2049013"/>
                  <a:pt x="2109354" y="2052809"/>
                  <a:pt x="2126314" y="2045216"/>
                </a:cubicBezTo>
                <a:cubicBezTo>
                  <a:pt x="2155993" y="2037623"/>
                  <a:pt x="2185673" y="2041420"/>
                  <a:pt x="2211114" y="2041420"/>
                </a:cubicBezTo>
                <a:cubicBezTo>
                  <a:pt x="2266233" y="2037623"/>
                  <a:pt x="2317113" y="2026234"/>
                  <a:pt x="2355273" y="1992066"/>
                </a:cubicBezTo>
                <a:cubicBezTo>
                  <a:pt x="2372233" y="1980677"/>
                  <a:pt x="2389193" y="1980677"/>
                  <a:pt x="2406153" y="1980677"/>
                </a:cubicBezTo>
                <a:cubicBezTo>
                  <a:pt x="2410393" y="1980677"/>
                  <a:pt x="2423113" y="1984473"/>
                  <a:pt x="2423113" y="1976880"/>
                </a:cubicBezTo>
                <a:cubicBezTo>
                  <a:pt x="2423113" y="1961694"/>
                  <a:pt x="2410393" y="1969287"/>
                  <a:pt x="2406153" y="1969287"/>
                </a:cubicBezTo>
                <a:cubicBezTo>
                  <a:pt x="2334073" y="1969287"/>
                  <a:pt x="2261993" y="1969287"/>
                  <a:pt x="2185673" y="1969287"/>
                </a:cubicBezTo>
                <a:cubicBezTo>
                  <a:pt x="2160234" y="1969287"/>
                  <a:pt x="2143274" y="1950305"/>
                  <a:pt x="2122073" y="1931322"/>
                </a:cubicBezTo>
                <a:cubicBezTo>
                  <a:pt x="2122073" y="1931322"/>
                  <a:pt x="2122073" y="1927526"/>
                  <a:pt x="2122073" y="1923730"/>
                </a:cubicBezTo>
                <a:cubicBezTo>
                  <a:pt x="2130554" y="1912340"/>
                  <a:pt x="2134794" y="1904747"/>
                  <a:pt x="2139033" y="1893358"/>
                </a:cubicBezTo>
                <a:lnTo>
                  <a:pt x="2142127" y="1887264"/>
                </a:lnTo>
                <a:lnTo>
                  <a:pt x="2048099" y="1887264"/>
                </a:lnTo>
                <a:cubicBezTo>
                  <a:pt x="2039616" y="1887264"/>
                  <a:pt x="2031135" y="1883411"/>
                  <a:pt x="2022652" y="1879557"/>
                </a:cubicBezTo>
                <a:cubicBezTo>
                  <a:pt x="2018410" y="1879557"/>
                  <a:pt x="2014169" y="1887264"/>
                  <a:pt x="2005686" y="1887264"/>
                </a:cubicBezTo>
                <a:cubicBezTo>
                  <a:pt x="1980239" y="1887264"/>
                  <a:pt x="1954791" y="1883411"/>
                  <a:pt x="1933585" y="1875704"/>
                </a:cubicBezTo>
                <a:cubicBezTo>
                  <a:pt x="1925102" y="1875704"/>
                  <a:pt x="1912379" y="1871850"/>
                  <a:pt x="1903896" y="1875704"/>
                </a:cubicBezTo>
                <a:cubicBezTo>
                  <a:pt x="1891172" y="1883411"/>
                  <a:pt x="1874208" y="1879557"/>
                  <a:pt x="1861483" y="1879557"/>
                </a:cubicBezTo>
                <a:cubicBezTo>
                  <a:pt x="1848760" y="1879557"/>
                  <a:pt x="1831796" y="1887264"/>
                  <a:pt x="1819071" y="1875704"/>
                </a:cubicBezTo>
                <a:cubicBezTo>
                  <a:pt x="1810589" y="1867997"/>
                  <a:pt x="1806347" y="1879557"/>
                  <a:pt x="1797864" y="1879557"/>
                </a:cubicBezTo>
                <a:cubicBezTo>
                  <a:pt x="1746969" y="1879557"/>
                  <a:pt x="1691833" y="1879557"/>
                  <a:pt x="1636697" y="1879557"/>
                </a:cubicBezTo>
                <a:cubicBezTo>
                  <a:pt x="1602767" y="1867997"/>
                  <a:pt x="1568836" y="1875704"/>
                  <a:pt x="1534906" y="1875704"/>
                </a:cubicBezTo>
                <a:cubicBezTo>
                  <a:pt x="1526423" y="1875704"/>
                  <a:pt x="1517942" y="1871850"/>
                  <a:pt x="1513700" y="1864144"/>
                </a:cubicBezTo>
                <a:cubicBezTo>
                  <a:pt x="1526423" y="1860290"/>
                  <a:pt x="1539148" y="1856437"/>
                  <a:pt x="1551872" y="1856437"/>
                </a:cubicBezTo>
                <a:cubicBezTo>
                  <a:pt x="1568836" y="1856437"/>
                  <a:pt x="1585802" y="1856437"/>
                  <a:pt x="1602767" y="1856437"/>
                </a:cubicBezTo>
                <a:cubicBezTo>
                  <a:pt x="1611250" y="1856437"/>
                  <a:pt x="1628214" y="1856437"/>
                  <a:pt x="1623973" y="1841023"/>
                </a:cubicBezTo>
                <a:cubicBezTo>
                  <a:pt x="1623973" y="1833316"/>
                  <a:pt x="1632456" y="1833316"/>
                  <a:pt x="1636697" y="1833316"/>
                </a:cubicBezTo>
                <a:cubicBezTo>
                  <a:pt x="1662144" y="1833316"/>
                  <a:pt x="1687592" y="1833316"/>
                  <a:pt x="1713039" y="1833316"/>
                </a:cubicBezTo>
                <a:cubicBezTo>
                  <a:pt x="1717281" y="1833316"/>
                  <a:pt x="1721522" y="1833316"/>
                  <a:pt x="1725763" y="1833316"/>
                </a:cubicBezTo>
                <a:cubicBezTo>
                  <a:pt x="1730005" y="1833316"/>
                  <a:pt x="1730005" y="1829463"/>
                  <a:pt x="1730005" y="1825609"/>
                </a:cubicBezTo>
                <a:cubicBezTo>
                  <a:pt x="1730005" y="1825609"/>
                  <a:pt x="1730005" y="1825609"/>
                  <a:pt x="1730005" y="1821756"/>
                </a:cubicBezTo>
                <a:cubicBezTo>
                  <a:pt x="1730005" y="1821756"/>
                  <a:pt x="1725763" y="1821756"/>
                  <a:pt x="1725763" y="1821756"/>
                </a:cubicBezTo>
                <a:cubicBezTo>
                  <a:pt x="1696075" y="1825609"/>
                  <a:pt x="1666386" y="1817903"/>
                  <a:pt x="1636697" y="1814049"/>
                </a:cubicBezTo>
                <a:cubicBezTo>
                  <a:pt x="1615491" y="1814049"/>
                  <a:pt x="1598525" y="1814049"/>
                  <a:pt x="1577319" y="1806342"/>
                </a:cubicBezTo>
                <a:cubicBezTo>
                  <a:pt x="1573078" y="1802489"/>
                  <a:pt x="1568836" y="1802489"/>
                  <a:pt x="1568836" y="1802489"/>
                </a:cubicBezTo>
                <a:cubicBezTo>
                  <a:pt x="1543389" y="1814049"/>
                  <a:pt x="1522183" y="1806342"/>
                  <a:pt x="1496736" y="1810196"/>
                </a:cubicBezTo>
                <a:cubicBezTo>
                  <a:pt x="1488253" y="1810196"/>
                  <a:pt x="1475529" y="1806342"/>
                  <a:pt x="1462805" y="1814049"/>
                </a:cubicBezTo>
                <a:cubicBezTo>
                  <a:pt x="1454323" y="1817903"/>
                  <a:pt x="1445840" y="1814049"/>
                  <a:pt x="1441598" y="1802489"/>
                </a:cubicBezTo>
                <a:cubicBezTo>
                  <a:pt x="1433117" y="1787075"/>
                  <a:pt x="1433117" y="1783222"/>
                  <a:pt x="1450081" y="1779368"/>
                </a:cubicBezTo>
                <a:cubicBezTo>
                  <a:pt x="1467046" y="1775515"/>
                  <a:pt x="1471288" y="1763955"/>
                  <a:pt x="1488253" y="1767808"/>
                </a:cubicBezTo>
                <a:cubicBezTo>
                  <a:pt x="1500977" y="1771662"/>
                  <a:pt x="1513700" y="1767808"/>
                  <a:pt x="1526423" y="1767808"/>
                </a:cubicBezTo>
                <a:cubicBezTo>
                  <a:pt x="1530665" y="1767808"/>
                  <a:pt x="1534906" y="1767808"/>
                  <a:pt x="1543389" y="1763955"/>
                </a:cubicBezTo>
                <a:cubicBezTo>
                  <a:pt x="1526423" y="1763955"/>
                  <a:pt x="1513700" y="1760101"/>
                  <a:pt x="1500977" y="1760101"/>
                </a:cubicBezTo>
                <a:cubicBezTo>
                  <a:pt x="1500977" y="1752394"/>
                  <a:pt x="1496736" y="1744688"/>
                  <a:pt x="1509459" y="1733127"/>
                </a:cubicBezTo>
                <a:cubicBezTo>
                  <a:pt x="1513700" y="1725421"/>
                  <a:pt x="1522183" y="1725421"/>
                  <a:pt x="1534906" y="1725421"/>
                </a:cubicBezTo>
                <a:cubicBezTo>
                  <a:pt x="1539148" y="1725421"/>
                  <a:pt x="1543389" y="1721567"/>
                  <a:pt x="1539148" y="1713860"/>
                </a:cubicBezTo>
                <a:cubicBezTo>
                  <a:pt x="1534906" y="1713860"/>
                  <a:pt x="1534906" y="1710007"/>
                  <a:pt x="1530665" y="1710007"/>
                </a:cubicBezTo>
                <a:cubicBezTo>
                  <a:pt x="1509459" y="1710007"/>
                  <a:pt x="1488253" y="1702300"/>
                  <a:pt x="1471288" y="1713860"/>
                </a:cubicBezTo>
                <a:cubicBezTo>
                  <a:pt x="1458564" y="1721567"/>
                  <a:pt x="1441598" y="1721567"/>
                  <a:pt x="1433117" y="1713860"/>
                </a:cubicBezTo>
                <a:cubicBezTo>
                  <a:pt x="1424634" y="1702300"/>
                  <a:pt x="1411910" y="1702300"/>
                  <a:pt x="1394945" y="1702300"/>
                </a:cubicBezTo>
                <a:cubicBezTo>
                  <a:pt x="1382222" y="1702300"/>
                  <a:pt x="1369498" y="1702300"/>
                  <a:pt x="1369498" y="1683033"/>
                </a:cubicBezTo>
                <a:cubicBezTo>
                  <a:pt x="1369498" y="1675326"/>
                  <a:pt x="1356773" y="1675326"/>
                  <a:pt x="1348290" y="1671472"/>
                </a:cubicBezTo>
                <a:cubicBezTo>
                  <a:pt x="1339809" y="1671472"/>
                  <a:pt x="1331326" y="1671472"/>
                  <a:pt x="1327084" y="1671472"/>
                </a:cubicBezTo>
                <a:cubicBezTo>
                  <a:pt x="1310120" y="1671472"/>
                  <a:pt x="1305879" y="1663766"/>
                  <a:pt x="1318603" y="1652205"/>
                </a:cubicBezTo>
                <a:lnTo>
                  <a:pt x="1323701" y="1643934"/>
                </a:lnTo>
                <a:lnTo>
                  <a:pt x="1379040" y="1643934"/>
                </a:lnTo>
                <a:lnTo>
                  <a:pt x="1399446" y="1636359"/>
                </a:lnTo>
                <a:lnTo>
                  <a:pt x="1406694" y="1636000"/>
                </a:lnTo>
                <a:lnTo>
                  <a:pt x="1411379" y="1639211"/>
                </a:lnTo>
                <a:cubicBezTo>
                  <a:pt x="1414030" y="1641572"/>
                  <a:pt x="1417211" y="1643934"/>
                  <a:pt x="1421453" y="1643934"/>
                </a:cubicBezTo>
                <a:cubicBezTo>
                  <a:pt x="1446900" y="1643934"/>
                  <a:pt x="1472347" y="1639211"/>
                  <a:pt x="1493553" y="1629764"/>
                </a:cubicBezTo>
                <a:cubicBezTo>
                  <a:pt x="1502036" y="1629764"/>
                  <a:pt x="1514759" y="1625040"/>
                  <a:pt x="1523242" y="1629764"/>
                </a:cubicBezTo>
                <a:cubicBezTo>
                  <a:pt x="1535967" y="1639211"/>
                  <a:pt x="1552931" y="1634487"/>
                  <a:pt x="1565655" y="1634487"/>
                </a:cubicBezTo>
                <a:cubicBezTo>
                  <a:pt x="1578379" y="1634487"/>
                  <a:pt x="1595343" y="1643934"/>
                  <a:pt x="1608067" y="1629764"/>
                </a:cubicBezTo>
                <a:cubicBezTo>
                  <a:pt x="1616550" y="1620317"/>
                  <a:pt x="1620792" y="1634487"/>
                  <a:pt x="1629274" y="1634487"/>
                </a:cubicBezTo>
                <a:cubicBezTo>
                  <a:pt x="1680169" y="1634487"/>
                  <a:pt x="1735305" y="1634487"/>
                  <a:pt x="1790442" y="1634487"/>
                </a:cubicBezTo>
                <a:cubicBezTo>
                  <a:pt x="1824372" y="1620317"/>
                  <a:pt x="1858302" y="1629764"/>
                  <a:pt x="1892232" y="1629764"/>
                </a:cubicBezTo>
                <a:cubicBezTo>
                  <a:pt x="1900715" y="1629764"/>
                  <a:pt x="1909197" y="1625040"/>
                  <a:pt x="1913438" y="1615594"/>
                </a:cubicBezTo>
                <a:cubicBezTo>
                  <a:pt x="1900715" y="1610870"/>
                  <a:pt x="1887991" y="1606147"/>
                  <a:pt x="1875267" y="1606147"/>
                </a:cubicBezTo>
                <a:cubicBezTo>
                  <a:pt x="1858302" y="1606147"/>
                  <a:pt x="1841337" y="1606147"/>
                  <a:pt x="1824372" y="1606147"/>
                </a:cubicBezTo>
                <a:cubicBezTo>
                  <a:pt x="1815889" y="1606147"/>
                  <a:pt x="1798925" y="1606147"/>
                  <a:pt x="1803166" y="1587254"/>
                </a:cubicBezTo>
                <a:cubicBezTo>
                  <a:pt x="1803166" y="1577807"/>
                  <a:pt x="1794683" y="1577807"/>
                  <a:pt x="1790442" y="1577807"/>
                </a:cubicBezTo>
                <a:cubicBezTo>
                  <a:pt x="1764994" y="1577807"/>
                  <a:pt x="1739547" y="1577807"/>
                  <a:pt x="1714100" y="1577807"/>
                </a:cubicBezTo>
                <a:cubicBezTo>
                  <a:pt x="1709858" y="1577807"/>
                  <a:pt x="1705617" y="1577807"/>
                  <a:pt x="1701375" y="1577807"/>
                </a:cubicBezTo>
                <a:cubicBezTo>
                  <a:pt x="1697134" y="1577807"/>
                  <a:pt x="1697134" y="1573084"/>
                  <a:pt x="1697134" y="1568360"/>
                </a:cubicBezTo>
                <a:cubicBezTo>
                  <a:pt x="1697134" y="1568360"/>
                  <a:pt x="1697134" y="1568360"/>
                  <a:pt x="1697134" y="1563637"/>
                </a:cubicBezTo>
                <a:cubicBezTo>
                  <a:pt x="1697134" y="1563637"/>
                  <a:pt x="1701375" y="1563637"/>
                  <a:pt x="1701375" y="1563637"/>
                </a:cubicBezTo>
                <a:cubicBezTo>
                  <a:pt x="1731064" y="1568360"/>
                  <a:pt x="1760753" y="1558914"/>
                  <a:pt x="1790442" y="1554191"/>
                </a:cubicBezTo>
                <a:cubicBezTo>
                  <a:pt x="1811648" y="1554191"/>
                  <a:pt x="1828613" y="1554191"/>
                  <a:pt x="1849819" y="1544744"/>
                </a:cubicBezTo>
                <a:cubicBezTo>
                  <a:pt x="1854061" y="1540021"/>
                  <a:pt x="1858302" y="1540021"/>
                  <a:pt x="1858302" y="1540021"/>
                </a:cubicBezTo>
                <a:cubicBezTo>
                  <a:pt x="1883750" y="1554191"/>
                  <a:pt x="1904956" y="1544744"/>
                  <a:pt x="1930403" y="1549467"/>
                </a:cubicBezTo>
                <a:cubicBezTo>
                  <a:pt x="1938886" y="1549467"/>
                  <a:pt x="1951610" y="1544744"/>
                  <a:pt x="1964333" y="1554191"/>
                </a:cubicBezTo>
                <a:cubicBezTo>
                  <a:pt x="1972816" y="1558914"/>
                  <a:pt x="1981299" y="1554191"/>
                  <a:pt x="1985540" y="1540021"/>
                </a:cubicBezTo>
                <a:cubicBezTo>
                  <a:pt x="1994022" y="1521127"/>
                  <a:pt x="1994022" y="1516404"/>
                  <a:pt x="1977057" y="1511680"/>
                </a:cubicBezTo>
                <a:cubicBezTo>
                  <a:pt x="1960093" y="1506957"/>
                  <a:pt x="1955850" y="1492788"/>
                  <a:pt x="1938886" y="1497511"/>
                </a:cubicBezTo>
                <a:cubicBezTo>
                  <a:pt x="1926162" y="1502234"/>
                  <a:pt x="1913438" y="1497511"/>
                  <a:pt x="1900715" y="1497511"/>
                </a:cubicBezTo>
                <a:cubicBezTo>
                  <a:pt x="1896474" y="1497511"/>
                  <a:pt x="1892232" y="1497511"/>
                  <a:pt x="1883750" y="1492788"/>
                </a:cubicBezTo>
                <a:cubicBezTo>
                  <a:pt x="1900715" y="1492788"/>
                  <a:pt x="1913438" y="1488064"/>
                  <a:pt x="1926162" y="1488064"/>
                </a:cubicBezTo>
                <a:cubicBezTo>
                  <a:pt x="1926162" y="1478617"/>
                  <a:pt x="1930403" y="1469171"/>
                  <a:pt x="1917680" y="1455000"/>
                </a:cubicBezTo>
                <a:cubicBezTo>
                  <a:pt x="1913438" y="1445555"/>
                  <a:pt x="1904956" y="1445555"/>
                  <a:pt x="1892232" y="1445555"/>
                </a:cubicBezTo>
                <a:cubicBezTo>
                  <a:pt x="1887991" y="1445555"/>
                  <a:pt x="1883750" y="1440831"/>
                  <a:pt x="1887991" y="1431384"/>
                </a:cubicBezTo>
                <a:cubicBezTo>
                  <a:pt x="1892232" y="1431384"/>
                  <a:pt x="1892232" y="1426661"/>
                  <a:pt x="1896474" y="1426661"/>
                </a:cubicBezTo>
                <a:cubicBezTo>
                  <a:pt x="1917680" y="1426661"/>
                  <a:pt x="1938886" y="1417214"/>
                  <a:pt x="1955850" y="1431384"/>
                </a:cubicBezTo>
                <a:cubicBezTo>
                  <a:pt x="1968575" y="1440831"/>
                  <a:pt x="1985540" y="1440831"/>
                  <a:pt x="1994022" y="1431384"/>
                </a:cubicBezTo>
                <a:cubicBezTo>
                  <a:pt x="2002505" y="1417214"/>
                  <a:pt x="2015229" y="1417214"/>
                  <a:pt x="2032194" y="1417214"/>
                </a:cubicBezTo>
                <a:cubicBezTo>
                  <a:pt x="2044917" y="1417214"/>
                  <a:pt x="2057641" y="1417214"/>
                  <a:pt x="2057641" y="1393598"/>
                </a:cubicBezTo>
                <a:cubicBezTo>
                  <a:pt x="2057641" y="1384151"/>
                  <a:pt x="2070365" y="1384151"/>
                  <a:pt x="2078848" y="1379427"/>
                </a:cubicBezTo>
                <a:cubicBezTo>
                  <a:pt x="2087330" y="1379427"/>
                  <a:pt x="2095813" y="1379427"/>
                  <a:pt x="2100054" y="1379427"/>
                </a:cubicBezTo>
                <a:cubicBezTo>
                  <a:pt x="2117019" y="1379427"/>
                  <a:pt x="2121260" y="1369981"/>
                  <a:pt x="2108536" y="1355810"/>
                </a:cubicBezTo>
                <a:cubicBezTo>
                  <a:pt x="2104296" y="1346363"/>
                  <a:pt x="2100054" y="1332194"/>
                  <a:pt x="2087330" y="1336918"/>
                </a:cubicBezTo>
                <a:cubicBezTo>
                  <a:pt x="2070365" y="1341641"/>
                  <a:pt x="2053400" y="1341641"/>
                  <a:pt x="2036435" y="1336918"/>
                </a:cubicBezTo>
                <a:cubicBezTo>
                  <a:pt x="2015229" y="1332194"/>
                  <a:pt x="1998263" y="1336918"/>
                  <a:pt x="1981299" y="1336918"/>
                </a:cubicBezTo>
                <a:cubicBezTo>
                  <a:pt x="1964333" y="1336918"/>
                  <a:pt x="1951610" y="1327471"/>
                  <a:pt x="1934644" y="1327471"/>
                </a:cubicBezTo>
                <a:cubicBezTo>
                  <a:pt x="1921921" y="1327471"/>
                  <a:pt x="1917680" y="1313301"/>
                  <a:pt x="1917680" y="1289684"/>
                </a:cubicBezTo>
                <a:cubicBezTo>
                  <a:pt x="1921921" y="1280238"/>
                  <a:pt x="1904956" y="1261344"/>
                  <a:pt x="1896474" y="1266067"/>
                </a:cubicBezTo>
                <a:cubicBezTo>
                  <a:pt x="1879508" y="1266067"/>
                  <a:pt x="1866784" y="1256621"/>
                  <a:pt x="1849819" y="1270791"/>
                </a:cubicBezTo>
                <a:cubicBezTo>
                  <a:pt x="1841337" y="1275514"/>
                  <a:pt x="1828613" y="1270791"/>
                  <a:pt x="1828613" y="1261344"/>
                </a:cubicBezTo>
                <a:cubicBezTo>
                  <a:pt x="1828613" y="1242451"/>
                  <a:pt x="1820131" y="1247174"/>
                  <a:pt x="1811648" y="1251897"/>
                </a:cubicBezTo>
                <a:cubicBezTo>
                  <a:pt x="1786200" y="1256621"/>
                  <a:pt x="1786200" y="1256621"/>
                  <a:pt x="1760753" y="1251897"/>
                </a:cubicBezTo>
                <a:lnTo>
                  <a:pt x="1721818" y="1244670"/>
                </a:lnTo>
                <a:lnTo>
                  <a:pt x="1734809" y="1242703"/>
                </a:lnTo>
                <a:cubicBezTo>
                  <a:pt x="1743291" y="1240777"/>
                  <a:pt x="1751774" y="1238850"/>
                  <a:pt x="1760256" y="1238850"/>
                </a:cubicBezTo>
                <a:cubicBezTo>
                  <a:pt x="1768739" y="1238850"/>
                  <a:pt x="1772980" y="1238850"/>
                  <a:pt x="1781462" y="1234997"/>
                </a:cubicBezTo>
                <a:cubicBezTo>
                  <a:pt x="1789945" y="1231143"/>
                  <a:pt x="1798428" y="1234997"/>
                  <a:pt x="1811151" y="1234997"/>
                </a:cubicBezTo>
                <a:cubicBezTo>
                  <a:pt x="1819634" y="1234997"/>
                  <a:pt x="1828115" y="1227289"/>
                  <a:pt x="1840840" y="1227289"/>
                </a:cubicBezTo>
                <a:cubicBezTo>
                  <a:pt x="1845081" y="1227289"/>
                  <a:pt x="1849323" y="1231143"/>
                  <a:pt x="1857805" y="1234997"/>
                </a:cubicBezTo>
                <a:cubicBezTo>
                  <a:pt x="1866287" y="1234997"/>
                  <a:pt x="1862047" y="1223437"/>
                  <a:pt x="1866287" y="1223437"/>
                </a:cubicBezTo>
                <a:cubicBezTo>
                  <a:pt x="1870528" y="1223437"/>
                  <a:pt x="1870528" y="1223437"/>
                  <a:pt x="1874770" y="1223437"/>
                </a:cubicBezTo>
                <a:cubicBezTo>
                  <a:pt x="1895976" y="1223437"/>
                  <a:pt x="1921423" y="1219583"/>
                  <a:pt x="1942630" y="1215730"/>
                </a:cubicBezTo>
                <a:cubicBezTo>
                  <a:pt x="1959595" y="1215730"/>
                  <a:pt x="1976561" y="1211876"/>
                  <a:pt x="1993525" y="1208023"/>
                </a:cubicBezTo>
                <a:cubicBezTo>
                  <a:pt x="2018973" y="1204169"/>
                  <a:pt x="2018973" y="1204169"/>
                  <a:pt x="2044420" y="1208023"/>
                </a:cubicBezTo>
                <a:cubicBezTo>
                  <a:pt x="2052903" y="1211876"/>
                  <a:pt x="2061386" y="1215730"/>
                  <a:pt x="2061386" y="1200316"/>
                </a:cubicBezTo>
                <a:cubicBezTo>
                  <a:pt x="2061386" y="1192609"/>
                  <a:pt x="2074109" y="1188756"/>
                  <a:pt x="2082592" y="1192609"/>
                </a:cubicBezTo>
                <a:cubicBezTo>
                  <a:pt x="2099556" y="1204169"/>
                  <a:pt x="2112281" y="1196463"/>
                  <a:pt x="2129246" y="1196463"/>
                </a:cubicBezTo>
                <a:cubicBezTo>
                  <a:pt x="2137728" y="1200316"/>
                  <a:pt x="2154694" y="1184902"/>
                  <a:pt x="2150452" y="1177196"/>
                </a:cubicBezTo>
                <a:cubicBezTo>
                  <a:pt x="2150452" y="1157928"/>
                  <a:pt x="2154694" y="1146368"/>
                  <a:pt x="2167417" y="1146368"/>
                </a:cubicBezTo>
                <a:cubicBezTo>
                  <a:pt x="2184382" y="1146368"/>
                  <a:pt x="2197106" y="1138661"/>
                  <a:pt x="2214071" y="1138661"/>
                </a:cubicBezTo>
                <a:cubicBezTo>
                  <a:pt x="2231036" y="1138661"/>
                  <a:pt x="2248002" y="1142515"/>
                  <a:pt x="2269207" y="1138661"/>
                </a:cubicBezTo>
                <a:cubicBezTo>
                  <a:pt x="2286172" y="1134808"/>
                  <a:pt x="2303138" y="1134808"/>
                  <a:pt x="2320102" y="1138661"/>
                </a:cubicBezTo>
                <a:cubicBezTo>
                  <a:pt x="2332827" y="1142515"/>
                  <a:pt x="2337068" y="1130955"/>
                  <a:pt x="2341308" y="1123248"/>
                </a:cubicBezTo>
                <a:cubicBezTo>
                  <a:pt x="2354033" y="1111687"/>
                  <a:pt x="2349791" y="1103981"/>
                  <a:pt x="2332827" y="1103981"/>
                </a:cubicBezTo>
                <a:cubicBezTo>
                  <a:pt x="2328585" y="1103981"/>
                  <a:pt x="2320102" y="1103981"/>
                  <a:pt x="2311621" y="1103981"/>
                </a:cubicBezTo>
                <a:cubicBezTo>
                  <a:pt x="2303138" y="1100127"/>
                  <a:pt x="2290413" y="1100127"/>
                  <a:pt x="2290413" y="1092420"/>
                </a:cubicBezTo>
                <a:cubicBezTo>
                  <a:pt x="2290413" y="1073153"/>
                  <a:pt x="2277689" y="1073153"/>
                  <a:pt x="2264966" y="1073153"/>
                </a:cubicBezTo>
                <a:cubicBezTo>
                  <a:pt x="2248002" y="1073153"/>
                  <a:pt x="2235277" y="1073153"/>
                  <a:pt x="2226794" y="1061593"/>
                </a:cubicBezTo>
                <a:cubicBezTo>
                  <a:pt x="2218313" y="1053886"/>
                  <a:pt x="2201347" y="1053886"/>
                  <a:pt x="2188623" y="1061593"/>
                </a:cubicBezTo>
                <a:cubicBezTo>
                  <a:pt x="2171658" y="1073153"/>
                  <a:pt x="2150452" y="1065445"/>
                  <a:pt x="2129246" y="1065445"/>
                </a:cubicBezTo>
                <a:cubicBezTo>
                  <a:pt x="2125005" y="1065445"/>
                  <a:pt x="2125005" y="1061593"/>
                  <a:pt x="2120763" y="1061593"/>
                </a:cubicBezTo>
                <a:cubicBezTo>
                  <a:pt x="2116522" y="1053886"/>
                  <a:pt x="2120763" y="1050032"/>
                  <a:pt x="2125005" y="1050032"/>
                </a:cubicBezTo>
                <a:cubicBezTo>
                  <a:pt x="2137728" y="1050032"/>
                  <a:pt x="2146211" y="1050032"/>
                  <a:pt x="2150452" y="1042326"/>
                </a:cubicBezTo>
                <a:cubicBezTo>
                  <a:pt x="2163175" y="1030765"/>
                  <a:pt x="2158934" y="1023059"/>
                  <a:pt x="2158934" y="1015352"/>
                </a:cubicBezTo>
                <a:cubicBezTo>
                  <a:pt x="2146211" y="1015352"/>
                  <a:pt x="2133488" y="1011498"/>
                  <a:pt x="2116522" y="1011498"/>
                </a:cubicBezTo>
                <a:cubicBezTo>
                  <a:pt x="2125005" y="1007645"/>
                  <a:pt x="2129246" y="1007645"/>
                  <a:pt x="2133488" y="1007645"/>
                </a:cubicBezTo>
                <a:cubicBezTo>
                  <a:pt x="2146211" y="1007645"/>
                  <a:pt x="2158934" y="1003791"/>
                  <a:pt x="2171658" y="1007645"/>
                </a:cubicBezTo>
                <a:cubicBezTo>
                  <a:pt x="2188623" y="1011498"/>
                  <a:pt x="2192865" y="999938"/>
                  <a:pt x="2209830" y="996085"/>
                </a:cubicBezTo>
                <a:cubicBezTo>
                  <a:pt x="2226794" y="992231"/>
                  <a:pt x="2226794" y="988378"/>
                  <a:pt x="2218313" y="972964"/>
                </a:cubicBezTo>
                <a:cubicBezTo>
                  <a:pt x="2214071" y="961404"/>
                  <a:pt x="2205588" y="957550"/>
                  <a:pt x="2197106" y="961404"/>
                </a:cubicBezTo>
                <a:cubicBezTo>
                  <a:pt x="2184382" y="969111"/>
                  <a:pt x="2171658" y="965257"/>
                  <a:pt x="2163175" y="965257"/>
                </a:cubicBezTo>
                <a:cubicBezTo>
                  <a:pt x="2137728" y="969111"/>
                  <a:pt x="2116522" y="961404"/>
                  <a:pt x="2091075" y="972964"/>
                </a:cubicBezTo>
                <a:cubicBezTo>
                  <a:pt x="2091075" y="972964"/>
                  <a:pt x="2086833" y="972964"/>
                  <a:pt x="2082592" y="969111"/>
                </a:cubicBezTo>
                <a:cubicBezTo>
                  <a:pt x="2061386" y="961404"/>
                  <a:pt x="2044420" y="961404"/>
                  <a:pt x="2023214" y="961404"/>
                </a:cubicBezTo>
                <a:cubicBezTo>
                  <a:pt x="1993525" y="957550"/>
                  <a:pt x="1963836" y="949844"/>
                  <a:pt x="1934148" y="953697"/>
                </a:cubicBezTo>
                <a:cubicBezTo>
                  <a:pt x="1934148" y="953697"/>
                  <a:pt x="1929906" y="953697"/>
                  <a:pt x="1929906" y="953697"/>
                </a:cubicBezTo>
                <a:cubicBezTo>
                  <a:pt x="1929906" y="949844"/>
                  <a:pt x="1929906" y="949844"/>
                  <a:pt x="1929906" y="949844"/>
                </a:cubicBezTo>
                <a:cubicBezTo>
                  <a:pt x="1929906" y="945990"/>
                  <a:pt x="1929906" y="942137"/>
                  <a:pt x="1934148" y="942137"/>
                </a:cubicBezTo>
                <a:cubicBezTo>
                  <a:pt x="1938389" y="942137"/>
                  <a:pt x="1942630" y="942137"/>
                  <a:pt x="1946872" y="942137"/>
                </a:cubicBezTo>
                <a:cubicBezTo>
                  <a:pt x="1972319" y="942137"/>
                  <a:pt x="1997767" y="942137"/>
                  <a:pt x="2023214" y="942137"/>
                </a:cubicBezTo>
                <a:cubicBezTo>
                  <a:pt x="2027455" y="942137"/>
                  <a:pt x="2035938" y="942137"/>
                  <a:pt x="2035938" y="934430"/>
                </a:cubicBezTo>
                <a:cubicBezTo>
                  <a:pt x="2031697" y="919016"/>
                  <a:pt x="2048661" y="919016"/>
                  <a:pt x="2057144" y="919016"/>
                </a:cubicBezTo>
                <a:cubicBezTo>
                  <a:pt x="2074109" y="919016"/>
                  <a:pt x="2091075" y="919016"/>
                  <a:pt x="2108039" y="919016"/>
                </a:cubicBezTo>
                <a:cubicBezTo>
                  <a:pt x="2120763" y="919016"/>
                  <a:pt x="2133488" y="915163"/>
                  <a:pt x="2146211" y="911309"/>
                </a:cubicBezTo>
                <a:cubicBezTo>
                  <a:pt x="2141969" y="903603"/>
                  <a:pt x="2133488" y="899749"/>
                  <a:pt x="2125005" y="899749"/>
                </a:cubicBezTo>
                <a:cubicBezTo>
                  <a:pt x="2091075" y="899749"/>
                  <a:pt x="2057144" y="907456"/>
                  <a:pt x="2023214" y="895896"/>
                </a:cubicBezTo>
                <a:lnTo>
                  <a:pt x="1996126" y="895896"/>
                </a:lnTo>
                <a:lnTo>
                  <a:pt x="2045854" y="894979"/>
                </a:lnTo>
                <a:cubicBezTo>
                  <a:pt x="2063873" y="894281"/>
                  <a:pt x="2081894" y="893723"/>
                  <a:pt x="2098853" y="894840"/>
                </a:cubicBezTo>
                <a:cubicBezTo>
                  <a:pt x="2141252" y="897072"/>
                  <a:pt x="2187892" y="894840"/>
                  <a:pt x="2230293" y="901537"/>
                </a:cubicBezTo>
                <a:cubicBezTo>
                  <a:pt x="2238772" y="902654"/>
                  <a:pt x="2247252" y="901537"/>
                  <a:pt x="2255732" y="902654"/>
                </a:cubicBezTo>
                <a:cubicBezTo>
                  <a:pt x="2268452" y="902654"/>
                  <a:pt x="2272692" y="899305"/>
                  <a:pt x="2276933" y="897072"/>
                </a:cubicBezTo>
                <a:cubicBezTo>
                  <a:pt x="2281172" y="897072"/>
                  <a:pt x="2272692" y="894840"/>
                  <a:pt x="2264213" y="894840"/>
                </a:cubicBezTo>
                <a:cubicBezTo>
                  <a:pt x="2255732" y="894840"/>
                  <a:pt x="2255732" y="892607"/>
                  <a:pt x="2259971" y="891491"/>
                </a:cubicBezTo>
                <a:cubicBezTo>
                  <a:pt x="2259971" y="890374"/>
                  <a:pt x="2268452" y="890374"/>
                  <a:pt x="2272692" y="890374"/>
                </a:cubicBezTo>
                <a:cubicBezTo>
                  <a:pt x="2293892" y="893723"/>
                  <a:pt x="2319331" y="892607"/>
                  <a:pt x="2332052" y="899305"/>
                </a:cubicBezTo>
                <a:cubicBezTo>
                  <a:pt x="2349012" y="900421"/>
                  <a:pt x="2357493" y="903770"/>
                  <a:pt x="2374451" y="903770"/>
                </a:cubicBezTo>
                <a:cubicBezTo>
                  <a:pt x="2387171" y="903770"/>
                  <a:pt x="2399891" y="904886"/>
                  <a:pt x="2408372" y="900421"/>
                </a:cubicBezTo>
                <a:cubicBezTo>
                  <a:pt x="2412611" y="897072"/>
                  <a:pt x="2429572" y="897072"/>
                  <a:pt x="2438051" y="894840"/>
                </a:cubicBezTo>
                <a:cubicBezTo>
                  <a:pt x="2446531" y="893723"/>
                  <a:pt x="2450771" y="897072"/>
                  <a:pt x="2463491" y="897072"/>
                </a:cubicBezTo>
                <a:cubicBezTo>
                  <a:pt x="2467731" y="897072"/>
                  <a:pt x="2467731" y="899305"/>
                  <a:pt x="2463491" y="899305"/>
                </a:cubicBezTo>
                <a:cubicBezTo>
                  <a:pt x="2455011" y="900421"/>
                  <a:pt x="2450771" y="901537"/>
                  <a:pt x="2442292" y="902654"/>
                </a:cubicBezTo>
                <a:cubicBezTo>
                  <a:pt x="2438051" y="902654"/>
                  <a:pt x="2433811" y="902654"/>
                  <a:pt x="2433811" y="904886"/>
                </a:cubicBezTo>
                <a:cubicBezTo>
                  <a:pt x="2433811" y="906003"/>
                  <a:pt x="2442292" y="906003"/>
                  <a:pt x="2446531" y="906003"/>
                </a:cubicBezTo>
                <a:cubicBezTo>
                  <a:pt x="2493171" y="906003"/>
                  <a:pt x="2544051" y="907119"/>
                  <a:pt x="2590691" y="906003"/>
                </a:cubicBezTo>
                <a:cubicBezTo>
                  <a:pt x="2641571" y="903770"/>
                  <a:pt x="2692450" y="904886"/>
                  <a:pt x="2743330" y="903770"/>
                </a:cubicBezTo>
                <a:cubicBezTo>
                  <a:pt x="2751810" y="903770"/>
                  <a:pt x="2756050" y="904886"/>
                  <a:pt x="2760290" y="902654"/>
                </a:cubicBezTo>
                <a:cubicBezTo>
                  <a:pt x="2760290" y="900421"/>
                  <a:pt x="2751810" y="898188"/>
                  <a:pt x="2747570" y="898188"/>
                </a:cubicBezTo>
                <a:cubicBezTo>
                  <a:pt x="2734850" y="898188"/>
                  <a:pt x="2722131" y="897072"/>
                  <a:pt x="2709410" y="899305"/>
                </a:cubicBezTo>
                <a:cubicBezTo>
                  <a:pt x="2688211" y="901537"/>
                  <a:pt x="2662770" y="899305"/>
                  <a:pt x="2641571" y="900421"/>
                </a:cubicBezTo>
                <a:cubicBezTo>
                  <a:pt x="2628851" y="897072"/>
                  <a:pt x="2616130" y="898188"/>
                  <a:pt x="2607651" y="898188"/>
                </a:cubicBezTo>
                <a:cubicBezTo>
                  <a:pt x="2590691" y="898188"/>
                  <a:pt x="2577971" y="898188"/>
                  <a:pt x="2573731" y="893723"/>
                </a:cubicBezTo>
                <a:cubicBezTo>
                  <a:pt x="2573731" y="891491"/>
                  <a:pt x="2565251" y="890374"/>
                  <a:pt x="2561011" y="889258"/>
                </a:cubicBezTo>
                <a:cubicBezTo>
                  <a:pt x="2565251" y="887026"/>
                  <a:pt x="2577971" y="889258"/>
                  <a:pt x="2582211" y="888142"/>
                </a:cubicBezTo>
                <a:cubicBezTo>
                  <a:pt x="2624611" y="888142"/>
                  <a:pt x="2662770" y="888142"/>
                  <a:pt x="2700930" y="888142"/>
                </a:cubicBezTo>
                <a:cubicBezTo>
                  <a:pt x="2726370" y="888142"/>
                  <a:pt x="2747570" y="889258"/>
                  <a:pt x="2773010" y="887026"/>
                </a:cubicBezTo>
                <a:cubicBezTo>
                  <a:pt x="2789970" y="884793"/>
                  <a:pt x="2806930" y="883677"/>
                  <a:pt x="2828130" y="884793"/>
                </a:cubicBezTo>
                <a:cubicBezTo>
                  <a:pt x="2836610" y="884793"/>
                  <a:pt x="2840850" y="883677"/>
                  <a:pt x="2845090" y="882560"/>
                </a:cubicBezTo>
                <a:cubicBezTo>
                  <a:pt x="2849329" y="881444"/>
                  <a:pt x="2849329" y="880328"/>
                  <a:pt x="2845090" y="879211"/>
                </a:cubicBezTo>
                <a:cubicBezTo>
                  <a:pt x="2836610" y="876979"/>
                  <a:pt x="2832369" y="874746"/>
                  <a:pt x="2815409" y="874746"/>
                </a:cubicBezTo>
                <a:cubicBezTo>
                  <a:pt x="2802689" y="875863"/>
                  <a:pt x="2789970" y="874746"/>
                  <a:pt x="2768769" y="874746"/>
                </a:cubicBezTo>
                <a:cubicBezTo>
                  <a:pt x="2785729" y="872514"/>
                  <a:pt x="2794210" y="873630"/>
                  <a:pt x="2806930" y="873630"/>
                </a:cubicBezTo>
                <a:cubicBezTo>
                  <a:pt x="2836610" y="872514"/>
                  <a:pt x="2866289" y="872514"/>
                  <a:pt x="2895969" y="873630"/>
                </a:cubicBezTo>
                <a:cubicBezTo>
                  <a:pt x="2904450" y="873630"/>
                  <a:pt x="2908689" y="871397"/>
                  <a:pt x="2908689" y="870281"/>
                </a:cubicBezTo>
                <a:cubicBezTo>
                  <a:pt x="2908689" y="868048"/>
                  <a:pt x="2904450" y="866932"/>
                  <a:pt x="2895969" y="866932"/>
                </a:cubicBezTo>
                <a:cubicBezTo>
                  <a:pt x="2883249" y="866932"/>
                  <a:pt x="2866289" y="868048"/>
                  <a:pt x="2857810" y="866932"/>
                </a:cubicBezTo>
                <a:cubicBezTo>
                  <a:pt x="2845090" y="864700"/>
                  <a:pt x="2832369" y="866932"/>
                  <a:pt x="2819649" y="863583"/>
                </a:cubicBezTo>
                <a:cubicBezTo>
                  <a:pt x="2815409" y="862467"/>
                  <a:pt x="2798450" y="863583"/>
                  <a:pt x="2789970" y="863583"/>
                </a:cubicBezTo>
                <a:cubicBezTo>
                  <a:pt x="2794210" y="860234"/>
                  <a:pt x="2802689" y="861351"/>
                  <a:pt x="2806930" y="861351"/>
                </a:cubicBezTo>
                <a:cubicBezTo>
                  <a:pt x="2845090" y="861351"/>
                  <a:pt x="2879009" y="861351"/>
                  <a:pt x="2912929" y="861351"/>
                </a:cubicBezTo>
                <a:cubicBezTo>
                  <a:pt x="2921410" y="861351"/>
                  <a:pt x="2929889" y="862467"/>
                  <a:pt x="2929889" y="860234"/>
                </a:cubicBezTo>
                <a:cubicBezTo>
                  <a:pt x="2929889" y="856885"/>
                  <a:pt x="2921410" y="856885"/>
                  <a:pt x="2917169" y="858002"/>
                </a:cubicBezTo>
                <a:cubicBezTo>
                  <a:pt x="2891729" y="858002"/>
                  <a:pt x="2870530" y="854653"/>
                  <a:pt x="2849329" y="853537"/>
                </a:cubicBezTo>
                <a:cubicBezTo>
                  <a:pt x="2870530" y="853537"/>
                  <a:pt x="2891729" y="853537"/>
                  <a:pt x="2912929" y="853537"/>
                </a:cubicBezTo>
                <a:cubicBezTo>
                  <a:pt x="2917169" y="853537"/>
                  <a:pt x="2921410" y="853537"/>
                  <a:pt x="2921410" y="851304"/>
                </a:cubicBezTo>
                <a:cubicBezTo>
                  <a:pt x="2921410" y="850188"/>
                  <a:pt x="2921410" y="847955"/>
                  <a:pt x="2917169" y="847955"/>
                </a:cubicBezTo>
                <a:cubicBezTo>
                  <a:pt x="2908689" y="849071"/>
                  <a:pt x="2904450" y="844606"/>
                  <a:pt x="2895969" y="845722"/>
                </a:cubicBezTo>
                <a:cubicBezTo>
                  <a:pt x="2891729" y="846839"/>
                  <a:pt x="2883249" y="845722"/>
                  <a:pt x="2879009" y="845722"/>
                </a:cubicBezTo>
                <a:cubicBezTo>
                  <a:pt x="2840850" y="846839"/>
                  <a:pt x="2802689" y="844606"/>
                  <a:pt x="2768769" y="843490"/>
                </a:cubicBezTo>
                <a:cubicBezTo>
                  <a:pt x="2773010" y="841257"/>
                  <a:pt x="2781490" y="841257"/>
                  <a:pt x="2785729" y="842374"/>
                </a:cubicBezTo>
                <a:cubicBezTo>
                  <a:pt x="2802689" y="843490"/>
                  <a:pt x="2819649" y="839025"/>
                  <a:pt x="2840850" y="841257"/>
                </a:cubicBezTo>
                <a:cubicBezTo>
                  <a:pt x="2857810" y="843490"/>
                  <a:pt x="2879009" y="842374"/>
                  <a:pt x="2895969" y="842374"/>
                </a:cubicBezTo>
                <a:cubicBezTo>
                  <a:pt x="2904450" y="842374"/>
                  <a:pt x="2908689" y="842374"/>
                  <a:pt x="2917169" y="842374"/>
                </a:cubicBezTo>
                <a:cubicBezTo>
                  <a:pt x="2921410" y="841257"/>
                  <a:pt x="2921410" y="840141"/>
                  <a:pt x="2921410" y="839025"/>
                </a:cubicBezTo>
                <a:cubicBezTo>
                  <a:pt x="2917169" y="837908"/>
                  <a:pt x="2912929" y="835676"/>
                  <a:pt x="2904450" y="835676"/>
                </a:cubicBezTo>
                <a:cubicBezTo>
                  <a:pt x="2891729" y="836792"/>
                  <a:pt x="2879009" y="836792"/>
                  <a:pt x="2866289" y="836792"/>
                </a:cubicBezTo>
                <a:cubicBezTo>
                  <a:pt x="2849329" y="836792"/>
                  <a:pt x="2832369" y="836792"/>
                  <a:pt x="2815409" y="836792"/>
                </a:cubicBezTo>
                <a:cubicBezTo>
                  <a:pt x="2802689" y="832327"/>
                  <a:pt x="2781490" y="836792"/>
                  <a:pt x="2768769" y="832327"/>
                </a:cubicBezTo>
                <a:cubicBezTo>
                  <a:pt x="2751810" y="833443"/>
                  <a:pt x="2739090" y="830094"/>
                  <a:pt x="2722131" y="830094"/>
                </a:cubicBezTo>
                <a:cubicBezTo>
                  <a:pt x="2709410" y="830094"/>
                  <a:pt x="2705171" y="828978"/>
                  <a:pt x="2700930" y="827862"/>
                </a:cubicBezTo>
                <a:cubicBezTo>
                  <a:pt x="2705171" y="826745"/>
                  <a:pt x="2705171" y="824513"/>
                  <a:pt x="2709410" y="823396"/>
                </a:cubicBezTo>
                <a:cubicBezTo>
                  <a:pt x="2709410" y="822280"/>
                  <a:pt x="2717890" y="822280"/>
                  <a:pt x="2722131" y="822280"/>
                </a:cubicBezTo>
                <a:cubicBezTo>
                  <a:pt x="2756050" y="822280"/>
                  <a:pt x="2789970" y="822280"/>
                  <a:pt x="2823890" y="822280"/>
                </a:cubicBezTo>
                <a:cubicBezTo>
                  <a:pt x="2828130" y="822280"/>
                  <a:pt x="2832369" y="823396"/>
                  <a:pt x="2832369" y="821164"/>
                </a:cubicBezTo>
                <a:cubicBezTo>
                  <a:pt x="2832369" y="820048"/>
                  <a:pt x="2828130" y="818931"/>
                  <a:pt x="2823890" y="818931"/>
                </a:cubicBezTo>
                <a:cubicBezTo>
                  <a:pt x="2811170" y="815582"/>
                  <a:pt x="2794210" y="816699"/>
                  <a:pt x="2777250" y="816699"/>
                </a:cubicBezTo>
                <a:cubicBezTo>
                  <a:pt x="2764530" y="816699"/>
                  <a:pt x="2760290" y="817815"/>
                  <a:pt x="2760290" y="813350"/>
                </a:cubicBezTo>
                <a:cubicBezTo>
                  <a:pt x="2756050" y="808885"/>
                  <a:pt x="2739090" y="807768"/>
                  <a:pt x="2726370" y="807768"/>
                </a:cubicBezTo>
                <a:cubicBezTo>
                  <a:pt x="2722131" y="806652"/>
                  <a:pt x="2713650" y="806652"/>
                  <a:pt x="2705171" y="806652"/>
                </a:cubicBezTo>
                <a:cubicBezTo>
                  <a:pt x="2713650" y="806652"/>
                  <a:pt x="2705171" y="806652"/>
                  <a:pt x="2709410" y="805536"/>
                </a:cubicBezTo>
                <a:cubicBezTo>
                  <a:pt x="2768769" y="805536"/>
                  <a:pt x="2823890" y="805536"/>
                  <a:pt x="2879009" y="805536"/>
                </a:cubicBezTo>
                <a:cubicBezTo>
                  <a:pt x="2883249" y="805536"/>
                  <a:pt x="2883249" y="804419"/>
                  <a:pt x="2883249" y="804419"/>
                </a:cubicBezTo>
                <a:cubicBezTo>
                  <a:pt x="2874770" y="801071"/>
                  <a:pt x="2853570" y="802187"/>
                  <a:pt x="2840850" y="801071"/>
                </a:cubicBezTo>
                <a:cubicBezTo>
                  <a:pt x="2849329" y="796605"/>
                  <a:pt x="2866289" y="795489"/>
                  <a:pt x="2874770" y="793256"/>
                </a:cubicBezTo>
                <a:cubicBezTo>
                  <a:pt x="2887490" y="789908"/>
                  <a:pt x="2887490" y="789908"/>
                  <a:pt x="2874770" y="785442"/>
                </a:cubicBezTo>
                <a:cubicBezTo>
                  <a:pt x="2870530" y="785442"/>
                  <a:pt x="2870530" y="785442"/>
                  <a:pt x="2870530" y="785442"/>
                </a:cubicBezTo>
                <a:cubicBezTo>
                  <a:pt x="2870530" y="784326"/>
                  <a:pt x="2866289" y="782093"/>
                  <a:pt x="2870530" y="782093"/>
                </a:cubicBezTo>
                <a:cubicBezTo>
                  <a:pt x="2891729" y="780977"/>
                  <a:pt x="2879009" y="779861"/>
                  <a:pt x="2874770" y="777628"/>
                </a:cubicBezTo>
                <a:cubicBezTo>
                  <a:pt x="2866289" y="775396"/>
                  <a:pt x="2866289" y="775396"/>
                  <a:pt x="2879009" y="774279"/>
                </a:cubicBezTo>
                <a:cubicBezTo>
                  <a:pt x="2887490" y="774279"/>
                  <a:pt x="2891729" y="774279"/>
                  <a:pt x="2891729" y="772047"/>
                </a:cubicBezTo>
                <a:cubicBezTo>
                  <a:pt x="2891729" y="769814"/>
                  <a:pt x="2891729" y="768698"/>
                  <a:pt x="2879009" y="768698"/>
                </a:cubicBezTo>
                <a:cubicBezTo>
                  <a:pt x="2862049" y="767582"/>
                  <a:pt x="2845090" y="765349"/>
                  <a:pt x="2828130" y="764233"/>
                </a:cubicBezTo>
                <a:cubicBezTo>
                  <a:pt x="2815409" y="763116"/>
                  <a:pt x="2806930" y="760884"/>
                  <a:pt x="2794210" y="758651"/>
                </a:cubicBezTo>
                <a:cubicBezTo>
                  <a:pt x="2789970" y="758651"/>
                  <a:pt x="2781490" y="758651"/>
                  <a:pt x="2773010" y="758651"/>
                </a:cubicBezTo>
                <a:cubicBezTo>
                  <a:pt x="2760290" y="758651"/>
                  <a:pt x="2743330" y="758651"/>
                  <a:pt x="2730610" y="758651"/>
                </a:cubicBezTo>
                <a:cubicBezTo>
                  <a:pt x="2717890" y="758651"/>
                  <a:pt x="2700930" y="758651"/>
                  <a:pt x="2688211" y="758651"/>
                </a:cubicBezTo>
                <a:cubicBezTo>
                  <a:pt x="2688211" y="758651"/>
                  <a:pt x="2688211" y="757535"/>
                  <a:pt x="2683970" y="757535"/>
                </a:cubicBezTo>
                <a:cubicBezTo>
                  <a:pt x="2683970" y="756419"/>
                  <a:pt x="2688211" y="755302"/>
                  <a:pt x="2688211" y="755302"/>
                </a:cubicBezTo>
                <a:cubicBezTo>
                  <a:pt x="2700930" y="754186"/>
                  <a:pt x="2717890" y="755302"/>
                  <a:pt x="2730610" y="755302"/>
                </a:cubicBezTo>
                <a:cubicBezTo>
                  <a:pt x="2734850" y="754186"/>
                  <a:pt x="2739090" y="755302"/>
                  <a:pt x="2743330" y="754186"/>
                </a:cubicBezTo>
                <a:cubicBezTo>
                  <a:pt x="2743330" y="753070"/>
                  <a:pt x="2743330" y="751953"/>
                  <a:pt x="2743330" y="751953"/>
                </a:cubicBezTo>
                <a:cubicBezTo>
                  <a:pt x="2722131" y="750837"/>
                  <a:pt x="2730610" y="746372"/>
                  <a:pt x="2730610" y="743023"/>
                </a:cubicBezTo>
                <a:cubicBezTo>
                  <a:pt x="2726370" y="743023"/>
                  <a:pt x="2722131" y="743023"/>
                  <a:pt x="2717890" y="743023"/>
                </a:cubicBezTo>
                <a:cubicBezTo>
                  <a:pt x="2696690" y="743023"/>
                  <a:pt x="2671251" y="743023"/>
                  <a:pt x="2650050" y="740790"/>
                </a:cubicBezTo>
                <a:cubicBezTo>
                  <a:pt x="2628851" y="739674"/>
                  <a:pt x="2607651" y="738558"/>
                  <a:pt x="2577971" y="739674"/>
                </a:cubicBezTo>
                <a:cubicBezTo>
                  <a:pt x="2599171" y="736325"/>
                  <a:pt x="2616130" y="735209"/>
                  <a:pt x="2633090" y="735209"/>
                </a:cubicBezTo>
                <a:cubicBezTo>
                  <a:pt x="2658531" y="735209"/>
                  <a:pt x="2679730" y="734093"/>
                  <a:pt x="2705171" y="735209"/>
                </a:cubicBezTo>
                <a:cubicBezTo>
                  <a:pt x="2722131" y="736325"/>
                  <a:pt x="2739090" y="737442"/>
                  <a:pt x="2756050" y="737442"/>
                </a:cubicBezTo>
                <a:cubicBezTo>
                  <a:pt x="2760290" y="737442"/>
                  <a:pt x="2764530" y="737442"/>
                  <a:pt x="2768769" y="735209"/>
                </a:cubicBezTo>
                <a:cubicBezTo>
                  <a:pt x="2768769" y="734093"/>
                  <a:pt x="2760290" y="734093"/>
                  <a:pt x="2760290" y="732976"/>
                </a:cubicBezTo>
                <a:cubicBezTo>
                  <a:pt x="2751810" y="730744"/>
                  <a:pt x="2739090" y="731860"/>
                  <a:pt x="2726370" y="729627"/>
                </a:cubicBezTo>
                <a:cubicBezTo>
                  <a:pt x="2756050" y="729627"/>
                  <a:pt x="2777250" y="729627"/>
                  <a:pt x="2802689" y="729627"/>
                </a:cubicBezTo>
                <a:cubicBezTo>
                  <a:pt x="2819649" y="729627"/>
                  <a:pt x="2832369" y="728511"/>
                  <a:pt x="2849329" y="727395"/>
                </a:cubicBezTo>
                <a:cubicBezTo>
                  <a:pt x="2857810" y="727395"/>
                  <a:pt x="2862049" y="725162"/>
                  <a:pt x="2862049" y="722930"/>
                </a:cubicBezTo>
                <a:cubicBezTo>
                  <a:pt x="2862049" y="720697"/>
                  <a:pt x="2853570" y="719581"/>
                  <a:pt x="2840850" y="719581"/>
                </a:cubicBezTo>
                <a:cubicBezTo>
                  <a:pt x="2832369" y="720697"/>
                  <a:pt x="2819649" y="718464"/>
                  <a:pt x="2806930" y="721813"/>
                </a:cubicBezTo>
                <a:cubicBezTo>
                  <a:pt x="2802689" y="722930"/>
                  <a:pt x="2789970" y="721813"/>
                  <a:pt x="2785729" y="721813"/>
                </a:cubicBezTo>
                <a:cubicBezTo>
                  <a:pt x="2756050" y="718464"/>
                  <a:pt x="2726370" y="715116"/>
                  <a:pt x="2692450" y="716232"/>
                </a:cubicBezTo>
                <a:cubicBezTo>
                  <a:pt x="2688211" y="716232"/>
                  <a:pt x="2683970" y="715116"/>
                  <a:pt x="2683970" y="713999"/>
                </a:cubicBezTo>
                <a:cubicBezTo>
                  <a:pt x="2683970" y="712883"/>
                  <a:pt x="2688211" y="711767"/>
                  <a:pt x="2692450" y="711767"/>
                </a:cubicBezTo>
                <a:cubicBezTo>
                  <a:pt x="2717890" y="712883"/>
                  <a:pt x="2734850" y="710650"/>
                  <a:pt x="2751810" y="706185"/>
                </a:cubicBezTo>
                <a:cubicBezTo>
                  <a:pt x="2756050" y="703953"/>
                  <a:pt x="2751810" y="702836"/>
                  <a:pt x="2743330" y="701720"/>
                </a:cubicBezTo>
                <a:cubicBezTo>
                  <a:pt x="2734850" y="700604"/>
                  <a:pt x="2734850" y="700604"/>
                  <a:pt x="2743330" y="698371"/>
                </a:cubicBezTo>
                <a:cubicBezTo>
                  <a:pt x="2756050" y="696138"/>
                  <a:pt x="2756050" y="696138"/>
                  <a:pt x="2743330" y="695022"/>
                </a:cubicBezTo>
                <a:cubicBezTo>
                  <a:pt x="2722131" y="691673"/>
                  <a:pt x="2700930" y="691673"/>
                  <a:pt x="2679730" y="692790"/>
                </a:cubicBezTo>
                <a:cubicBezTo>
                  <a:pt x="2662770" y="695022"/>
                  <a:pt x="2641571" y="693906"/>
                  <a:pt x="2628851" y="698371"/>
                </a:cubicBezTo>
                <a:cubicBezTo>
                  <a:pt x="2620370" y="697255"/>
                  <a:pt x="2611891" y="700604"/>
                  <a:pt x="2603410" y="700604"/>
                </a:cubicBezTo>
                <a:cubicBezTo>
                  <a:pt x="2586450" y="700604"/>
                  <a:pt x="2565251" y="700604"/>
                  <a:pt x="2539810" y="700604"/>
                </a:cubicBezTo>
                <a:cubicBezTo>
                  <a:pt x="2565251" y="693906"/>
                  <a:pt x="2590691" y="691673"/>
                  <a:pt x="2616130" y="689441"/>
                </a:cubicBezTo>
                <a:cubicBezTo>
                  <a:pt x="2641571" y="687208"/>
                  <a:pt x="2667010" y="682743"/>
                  <a:pt x="2692450" y="680510"/>
                </a:cubicBezTo>
                <a:cubicBezTo>
                  <a:pt x="2675491" y="674929"/>
                  <a:pt x="2650050" y="678278"/>
                  <a:pt x="2628851" y="677161"/>
                </a:cubicBezTo>
                <a:cubicBezTo>
                  <a:pt x="2624611" y="676045"/>
                  <a:pt x="2628851" y="676045"/>
                  <a:pt x="2633090" y="674929"/>
                </a:cubicBezTo>
                <a:cubicBezTo>
                  <a:pt x="2645810" y="670464"/>
                  <a:pt x="2641571" y="669347"/>
                  <a:pt x="2624611" y="667115"/>
                </a:cubicBezTo>
                <a:cubicBezTo>
                  <a:pt x="2590691" y="663766"/>
                  <a:pt x="2556771" y="662650"/>
                  <a:pt x="2522850" y="663766"/>
                </a:cubicBezTo>
                <a:cubicBezTo>
                  <a:pt x="2471971" y="665998"/>
                  <a:pt x="2421091" y="664882"/>
                  <a:pt x="2374451" y="671580"/>
                </a:cubicBezTo>
                <a:cubicBezTo>
                  <a:pt x="2349012" y="670464"/>
                  <a:pt x="2327812" y="673812"/>
                  <a:pt x="2306611" y="673812"/>
                </a:cubicBezTo>
                <a:cubicBezTo>
                  <a:pt x="2285412" y="672696"/>
                  <a:pt x="2264213" y="671580"/>
                  <a:pt x="2243013" y="674929"/>
                </a:cubicBezTo>
                <a:cubicBezTo>
                  <a:pt x="2238772" y="676045"/>
                  <a:pt x="2226052" y="676045"/>
                  <a:pt x="2230293" y="672696"/>
                </a:cubicBezTo>
                <a:cubicBezTo>
                  <a:pt x="2230293" y="670464"/>
                  <a:pt x="2230293" y="669347"/>
                  <a:pt x="2221812" y="669347"/>
                </a:cubicBezTo>
                <a:cubicBezTo>
                  <a:pt x="2200612" y="670464"/>
                  <a:pt x="2183653" y="667115"/>
                  <a:pt x="2166692" y="670464"/>
                </a:cubicBezTo>
                <a:cubicBezTo>
                  <a:pt x="2162453" y="671580"/>
                  <a:pt x="2158212" y="671580"/>
                  <a:pt x="2153972" y="670464"/>
                </a:cubicBezTo>
                <a:cubicBezTo>
                  <a:pt x="2145493" y="669347"/>
                  <a:pt x="2137013" y="668231"/>
                  <a:pt x="2124293" y="665998"/>
                </a:cubicBezTo>
                <a:cubicBezTo>
                  <a:pt x="2145493" y="665998"/>
                  <a:pt x="2162453" y="662650"/>
                  <a:pt x="2183653" y="663766"/>
                </a:cubicBezTo>
                <a:cubicBezTo>
                  <a:pt x="2200612" y="663766"/>
                  <a:pt x="2217573" y="660417"/>
                  <a:pt x="2234532" y="661533"/>
                </a:cubicBezTo>
                <a:cubicBezTo>
                  <a:pt x="2251492" y="658184"/>
                  <a:pt x="2272692" y="661533"/>
                  <a:pt x="2289652" y="658184"/>
                </a:cubicBezTo>
                <a:cubicBezTo>
                  <a:pt x="2293892" y="657068"/>
                  <a:pt x="2302372" y="658184"/>
                  <a:pt x="2302372" y="655952"/>
                </a:cubicBezTo>
                <a:cubicBezTo>
                  <a:pt x="2302372" y="653719"/>
                  <a:pt x="2293892" y="652603"/>
                  <a:pt x="2289652" y="652603"/>
                </a:cubicBezTo>
                <a:cubicBezTo>
                  <a:pt x="2285412" y="651487"/>
                  <a:pt x="2276933" y="651487"/>
                  <a:pt x="2272692" y="651487"/>
                </a:cubicBezTo>
                <a:cubicBezTo>
                  <a:pt x="2243013" y="651487"/>
                  <a:pt x="2213332" y="651487"/>
                  <a:pt x="2179413" y="651487"/>
                </a:cubicBezTo>
                <a:cubicBezTo>
                  <a:pt x="2162453" y="651487"/>
                  <a:pt x="2149733" y="651487"/>
                  <a:pt x="2132773" y="650370"/>
                </a:cubicBezTo>
                <a:cubicBezTo>
                  <a:pt x="2115813" y="648138"/>
                  <a:pt x="2098853" y="651487"/>
                  <a:pt x="2081893" y="648138"/>
                </a:cubicBezTo>
                <a:cubicBezTo>
                  <a:pt x="2081893" y="648138"/>
                  <a:pt x="2077654" y="648138"/>
                  <a:pt x="2077654" y="648138"/>
                </a:cubicBezTo>
                <a:cubicBezTo>
                  <a:pt x="2056453" y="649254"/>
                  <a:pt x="2039493" y="650370"/>
                  <a:pt x="2026773" y="644789"/>
                </a:cubicBezTo>
                <a:cubicBezTo>
                  <a:pt x="2026773" y="643672"/>
                  <a:pt x="2018294" y="644789"/>
                  <a:pt x="2014053" y="643672"/>
                </a:cubicBezTo>
                <a:cubicBezTo>
                  <a:pt x="1975893" y="643672"/>
                  <a:pt x="1933494" y="642556"/>
                  <a:pt x="1895333" y="644789"/>
                </a:cubicBezTo>
                <a:cubicBezTo>
                  <a:pt x="1840214" y="647021"/>
                  <a:pt x="1789334" y="645905"/>
                  <a:pt x="1738455" y="645905"/>
                </a:cubicBezTo>
                <a:cubicBezTo>
                  <a:pt x="1683335" y="645905"/>
                  <a:pt x="1632456" y="645905"/>
                  <a:pt x="1577335" y="645905"/>
                </a:cubicBezTo>
                <a:cubicBezTo>
                  <a:pt x="1551896" y="645905"/>
                  <a:pt x="1526456" y="647021"/>
                  <a:pt x="1505256" y="649254"/>
                </a:cubicBezTo>
                <a:cubicBezTo>
                  <a:pt x="1484055" y="651487"/>
                  <a:pt x="1471336" y="647021"/>
                  <a:pt x="1450135" y="648138"/>
                </a:cubicBezTo>
                <a:cubicBezTo>
                  <a:pt x="1441656" y="644789"/>
                  <a:pt x="1428935" y="645905"/>
                  <a:pt x="1420457" y="645905"/>
                </a:cubicBezTo>
                <a:cubicBezTo>
                  <a:pt x="1390776" y="647021"/>
                  <a:pt x="1361096" y="644789"/>
                  <a:pt x="1331416" y="648138"/>
                </a:cubicBezTo>
                <a:cubicBezTo>
                  <a:pt x="1322936" y="649254"/>
                  <a:pt x="1310216" y="648138"/>
                  <a:pt x="1297496" y="648138"/>
                </a:cubicBezTo>
                <a:cubicBezTo>
                  <a:pt x="1289017" y="648138"/>
                  <a:pt x="1284776" y="648138"/>
                  <a:pt x="1284776" y="645905"/>
                </a:cubicBezTo>
                <a:cubicBezTo>
                  <a:pt x="1284776" y="643672"/>
                  <a:pt x="1284776" y="641440"/>
                  <a:pt x="1293257" y="642556"/>
                </a:cubicBezTo>
                <a:lnTo>
                  <a:pt x="1294046" y="642417"/>
                </a:lnTo>
                <a:lnTo>
                  <a:pt x="1318817" y="640107"/>
                </a:lnTo>
                <a:cubicBezTo>
                  <a:pt x="1335777" y="636311"/>
                  <a:pt x="1348497" y="636311"/>
                  <a:pt x="1365457" y="636311"/>
                </a:cubicBezTo>
                <a:cubicBezTo>
                  <a:pt x="1399376" y="636311"/>
                  <a:pt x="1429056" y="636311"/>
                  <a:pt x="1458737" y="636311"/>
                </a:cubicBezTo>
                <a:cubicBezTo>
                  <a:pt x="1462976" y="636311"/>
                  <a:pt x="1471456" y="636311"/>
                  <a:pt x="1475696" y="632514"/>
                </a:cubicBezTo>
                <a:cubicBezTo>
                  <a:pt x="1479936" y="632514"/>
                  <a:pt x="1488417" y="628718"/>
                  <a:pt x="1488417" y="621125"/>
                </a:cubicBezTo>
                <a:cubicBezTo>
                  <a:pt x="1488417" y="613532"/>
                  <a:pt x="1479936" y="617328"/>
                  <a:pt x="1475696" y="613532"/>
                </a:cubicBezTo>
                <a:cubicBezTo>
                  <a:pt x="1458737" y="602142"/>
                  <a:pt x="1437536" y="613532"/>
                  <a:pt x="1420576" y="602142"/>
                </a:cubicBezTo>
                <a:cubicBezTo>
                  <a:pt x="1403616" y="605939"/>
                  <a:pt x="1386656" y="594549"/>
                  <a:pt x="1369696" y="594549"/>
                </a:cubicBezTo>
                <a:cubicBezTo>
                  <a:pt x="1348497" y="598346"/>
                  <a:pt x="1331537" y="586956"/>
                  <a:pt x="1310337" y="586956"/>
                </a:cubicBezTo>
                <a:cubicBezTo>
                  <a:pt x="1323056" y="579364"/>
                  <a:pt x="1331537" y="575567"/>
                  <a:pt x="1340016" y="571771"/>
                </a:cubicBezTo>
                <a:cubicBezTo>
                  <a:pt x="1344257" y="567974"/>
                  <a:pt x="1348497" y="567974"/>
                  <a:pt x="1352736" y="571771"/>
                </a:cubicBezTo>
                <a:cubicBezTo>
                  <a:pt x="1369696" y="583160"/>
                  <a:pt x="1386656" y="571771"/>
                  <a:pt x="1407857" y="575567"/>
                </a:cubicBezTo>
                <a:cubicBezTo>
                  <a:pt x="1416336" y="575567"/>
                  <a:pt x="1416336" y="571771"/>
                  <a:pt x="1416336" y="564178"/>
                </a:cubicBezTo>
                <a:cubicBezTo>
                  <a:pt x="1412097" y="552788"/>
                  <a:pt x="1424817" y="552788"/>
                  <a:pt x="1429056" y="556585"/>
                </a:cubicBezTo>
                <a:cubicBezTo>
                  <a:pt x="1450256" y="567974"/>
                  <a:pt x="1471456" y="564178"/>
                  <a:pt x="1492656" y="560381"/>
                </a:cubicBezTo>
                <a:cubicBezTo>
                  <a:pt x="1513856" y="560381"/>
                  <a:pt x="1535056" y="571771"/>
                  <a:pt x="1560496" y="567974"/>
                </a:cubicBezTo>
                <a:cubicBezTo>
                  <a:pt x="1583816" y="579363"/>
                  <a:pt x="1608196" y="584109"/>
                  <a:pt x="1633106" y="586956"/>
                </a:cubicBezTo>
                <a:lnTo>
                  <a:pt x="1640713" y="587718"/>
                </a:lnTo>
                <a:lnTo>
                  <a:pt x="1646583" y="588679"/>
                </a:lnTo>
                <a:cubicBezTo>
                  <a:pt x="1647644" y="590935"/>
                  <a:pt x="1645523" y="595446"/>
                  <a:pt x="1641283" y="604469"/>
                </a:cubicBezTo>
                <a:cubicBezTo>
                  <a:pt x="1649764" y="604469"/>
                  <a:pt x="1666730" y="608980"/>
                  <a:pt x="1670972" y="604469"/>
                </a:cubicBezTo>
                <a:lnTo>
                  <a:pt x="1675810" y="591235"/>
                </a:lnTo>
                <a:lnTo>
                  <a:pt x="1708895" y="594549"/>
                </a:lnTo>
                <a:cubicBezTo>
                  <a:pt x="1742815" y="598346"/>
                  <a:pt x="1776735" y="594549"/>
                  <a:pt x="1810655" y="583160"/>
                </a:cubicBezTo>
                <a:lnTo>
                  <a:pt x="1821753" y="575621"/>
                </a:lnTo>
                <a:lnTo>
                  <a:pt x="1830549" y="574582"/>
                </a:lnTo>
                <a:cubicBezTo>
                  <a:pt x="1837441" y="570634"/>
                  <a:pt x="1842742" y="563867"/>
                  <a:pt x="1844863" y="554845"/>
                </a:cubicBezTo>
                <a:lnTo>
                  <a:pt x="1850662" y="548677"/>
                </a:lnTo>
                <a:lnTo>
                  <a:pt x="1860747" y="547339"/>
                </a:lnTo>
                <a:lnTo>
                  <a:pt x="1861829" y="550333"/>
                </a:lnTo>
                <a:cubicBezTo>
                  <a:pt x="1878793" y="550333"/>
                  <a:pt x="1887275" y="536799"/>
                  <a:pt x="1899999" y="532288"/>
                </a:cubicBezTo>
                <a:cubicBezTo>
                  <a:pt x="1899999" y="523265"/>
                  <a:pt x="1904241" y="518755"/>
                  <a:pt x="1912724" y="523265"/>
                </a:cubicBezTo>
                <a:cubicBezTo>
                  <a:pt x="1929689" y="523265"/>
                  <a:pt x="1946653" y="509732"/>
                  <a:pt x="1963618" y="514243"/>
                </a:cubicBezTo>
                <a:cubicBezTo>
                  <a:pt x="1967860" y="514243"/>
                  <a:pt x="1967860" y="509732"/>
                  <a:pt x="1967860" y="505220"/>
                </a:cubicBezTo>
                <a:cubicBezTo>
                  <a:pt x="1967860" y="505220"/>
                  <a:pt x="1967860" y="500709"/>
                  <a:pt x="1963618" y="500709"/>
                </a:cubicBezTo>
                <a:cubicBezTo>
                  <a:pt x="1955136" y="500709"/>
                  <a:pt x="1950894" y="500709"/>
                  <a:pt x="1946653" y="500709"/>
                </a:cubicBezTo>
                <a:cubicBezTo>
                  <a:pt x="1942412" y="500709"/>
                  <a:pt x="1938171" y="500709"/>
                  <a:pt x="1933930" y="496197"/>
                </a:cubicBezTo>
                <a:lnTo>
                  <a:pt x="1927754" y="488732"/>
                </a:lnTo>
                <a:lnTo>
                  <a:pt x="1929374" y="488248"/>
                </a:lnTo>
                <a:cubicBezTo>
                  <a:pt x="1935734" y="486350"/>
                  <a:pt x="1938914" y="485401"/>
                  <a:pt x="1938914" y="483977"/>
                </a:cubicBezTo>
                <a:lnTo>
                  <a:pt x="1937455" y="482888"/>
                </a:lnTo>
                <a:lnTo>
                  <a:pt x="1960536" y="482487"/>
                </a:lnTo>
                <a:cubicBezTo>
                  <a:pt x="1990226" y="482487"/>
                  <a:pt x="2024155" y="482487"/>
                  <a:pt x="2058086" y="482487"/>
                </a:cubicBezTo>
                <a:cubicBezTo>
                  <a:pt x="2070809" y="482487"/>
                  <a:pt x="2083532" y="475701"/>
                  <a:pt x="2096257" y="475701"/>
                </a:cubicBezTo>
                <a:cubicBezTo>
                  <a:pt x="2108981" y="479094"/>
                  <a:pt x="2121704" y="475701"/>
                  <a:pt x="2138669" y="472308"/>
                </a:cubicBezTo>
                <a:cubicBezTo>
                  <a:pt x="2155634" y="468916"/>
                  <a:pt x="2176841" y="472308"/>
                  <a:pt x="2193806" y="472308"/>
                </a:cubicBezTo>
                <a:cubicBezTo>
                  <a:pt x="2206529" y="472308"/>
                  <a:pt x="2215012" y="475701"/>
                  <a:pt x="2227736" y="468916"/>
                </a:cubicBezTo>
                <a:cubicBezTo>
                  <a:pt x="2227736" y="465524"/>
                  <a:pt x="2236219" y="468916"/>
                  <a:pt x="2240459" y="465524"/>
                </a:cubicBezTo>
                <a:cubicBezTo>
                  <a:pt x="2257424" y="462131"/>
                  <a:pt x="2274390" y="482487"/>
                  <a:pt x="2291355" y="465524"/>
                </a:cubicBezTo>
                <a:cubicBezTo>
                  <a:pt x="2308320" y="465524"/>
                  <a:pt x="2325284" y="465524"/>
                  <a:pt x="2346491" y="465524"/>
                </a:cubicBezTo>
                <a:cubicBezTo>
                  <a:pt x="2363456" y="465524"/>
                  <a:pt x="2380421" y="468916"/>
                  <a:pt x="2401628" y="465524"/>
                </a:cubicBezTo>
                <a:cubicBezTo>
                  <a:pt x="2410111" y="465524"/>
                  <a:pt x="2422834" y="472308"/>
                  <a:pt x="2427075" y="458738"/>
                </a:cubicBezTo>
                <a:cubicBezTo>
                  <a:pt x="2439798" y="455346"/>
                  <a:pt x="2452523" y="451953"/>
                  <a:pt x="2465247" y="458738"/>
                </a:cubicBezTo>
                <a:cubicBezTo>
                  <a:pt x="2469488" y="462131"/>
                  <a:pt x="2477971" y="462131"/>
                  <a:pt x="2482211" y="458738"/>
                </a:cubicBezTo>
                <a:cubicBezTo>
                  <a:pt x="2499176" y="455346"/>
                  <a:pt x="2511900" y="455346"/>
                  <a:pt x="2528866" y="462131"/>
                </a:cubicBezTo>
                <a:cubicBezTo>
                  <a:pt x="2533107" y="462131"/>
                  <a:pt x="2541589" y="462131"/>
                  <a:pt x="2545830" y="451953"/>
                </a:cubicBezTo>
                <a:cubicBezTo>
                  <a:pt x="2545830" y="448560"/>
                  <a:pt x="2558554" y="451953"/>
                  <a:pt x="2562795" y="451953"/>
                </a:cubicBezTo>
                <a:cubicBezTo>
                  <a:pt x="2562795" y="448560"/>
                  <a:pt x="2567036" y="445169"/>
                  <a:pt x="2567036" y="445169"/>
                </a:cubicBezTo>
                <a:cubicBezTo>
                  <a:pt x="2584002" y="445169"/>
                  <a:pt x="2600967" y="445169"/>
                  <a:pt x="2622173" y="445169"/>
                </a:cubicBezTo>
                <a:cubicBezTo>
                  <a:pt x="2622173" y="445169"/>
                  <a:pt x="2622173" y="448560"/>
                  <a:pt x="2622173" y="451953"/>
                </a:cubicBezTo>
                <a:cubicBezTo>
                  <a:pt x="2656104" y="451953"/>
                  <a:pt x="2694275" y="451953"/>
                  <a:pt x="2728205" y="451953"/>
                </a:cubicBezTo>
                <a:cubicBezTo>
                  <a:pt x="2736687" y="445169"/>
                  <a:pt x="2745169" y="445169"/>
                  <a:pt x="2753652" y="451953"/>
                </a:cubicBezTo>
                <a:cubicBezTo>
                  <a:pt x="2787582" y="451953"/>
                  <a:pt x="2817271" y="441776"/>
                  <a:pt x="2851202" y="445169"/>
                </a:cubicBezTo>
                <a:cubicBezTo>
                  <a:pt x="2851202" y="441776"/>
                  <a:pt x="2851202" y="438383"/>
                  <a:pt x="2851202" y="434990"/>
                </a:cubicBezTo>
                <a:cubicBezTo>
                  <a:pt x="2851202" y="431597"/>
                  <a:pt x="2851202" y="431597"/>
                  <a:pt x="2855442" y="431597"/>
                </a:cubicBezTo>
                <a:cubicBezTo>
                  <a:pt x="2859683" y="428205"/>
                  <a:pt x="2863925" y="431597"/>
                  <a:pt x="2863925" y="434990"/>
                </a:cubicBezTo>
                <a:cubicBezTo>
                  <a:pt x="2889373" y="434990"/>
                  <a:pt x="2919061" y="434990"/>
                  <a:pt x="2944509" y="434990"/>
                </a:cubicBezTo>
                <a:cubicBezTo>
                  <a:pt x="2948751" y="438383"/>
                  <a:pt x="2961474" y="431597"/>
                  <a:pt x="2961474" y="441776"/>
                </a:cubicBezTo>
                <a:cubicBezTo>
                  <a:pt x="2974197" y="441776"/>
                  <a:pt x="2982680" y="441776"/>
                  <a:pt x="2991163" y="441776"/>
                </a:cubicBezTo>
                <a:cubicBezTo>
                  <a:pt x="3003887" y="441776"/>
                  <a:pt x="3016611" y="438383"/>
                  <a:pt x="3020852" y="428205"/>
                </a:cubicBezTo>
                <a:cubicBezTo>
                  <a:pt x="3025093" y="424812"/>
                  <a:pt x="3029334" y="424812"/>
                  <a:pt x="3033575" y="424812"/>
                </a:cubicBezTo>
                <a:cubicBezTo>
                  <a:pt x="3037816" y="424812"/>
                  <a:pt x="3042058" y="424812"/>
                  <a:pt x="3050540" y="424812"/>
                </a:cubicBezTo>
                <a:cubicBezTo>
                  <a:pt x="3054782" y="424812"/>
                  <a:pt x="3054782" y="421420"/>
                  <a:pt x="3054782" y="421420"/>
                </a:cubicBezTo>
                <a:cubicBezTo>
                  <a:pt x="3054782" y="418028"/>
                  <a:pt x="3054782" y="414635"/>
                  <a:pt x="3050540" y="414635"/>
                </a:cubicBezTo>
                <a:cubicBezTo>
                  <a:pt x="3033575" y="418028"/>
                  <a:pt x="3016611" y="407849"/>
                  <a:pt x="2999646" y="407849"/>
                </a:cubicBezTo>
                <a:cubicBezTo>
                  <a:pt x="2991163" y="411242"/>
                  <a:pt x="2986921" y="407849"/>
                  <a:pt x="2986921" y="401065"/>
                </a:cubicBezTo>
                <a:cubicBezTo>
                  <a:pt x="2974197" y="397672"/>
                  <a:pt x="2965715" y="387494"/>
                  <a:pt x="2948751" y="387494"/>
                </a:cubicBezTo>
                <a:cubicBezTo>
                  <a:pt x="2948751" y="394280"/>
                  <a:pt x="2944509" y="394280"/>
                  <a:pt x="2940268" y="390887"/>
                </a:cubicBezTo>
                <a:cubicBezTo>
                  <a:pt x="2936027" y="390887"/>
                  <a:pt x="2931785" y="387494"/>
                  <a:pt x="2931785" y="384101"/>
                </a:cubicBezTo>
                <a:cubicBezTo>
                  <a:pt x="2927544" y="370531"/>
                  <a:pt x="2910579" y="363746"/>
                  <a:pt x="2893615" y="367139"/>
                </a:cubicBezTo>
                <a:cubicBezTo>
                  <a:pt x="2885132" y="373924"/>
                  <a:pt x="2872408" y="370531"/>
                  <a:pt x="2863925" y="377317"/>
                </a:cubicBezTo>
                <a:cubicBezTo>
                  <a:pt x="2863925" y="377317"/>
                  <a:pt x="2859683" y="377317"/>
                  <a:pt x="2859683" y="373924"/>
                </a:cubicBezTo>
                <a:cubicBezTo>
                  <a:pt x="2846960" y="373924"/>
                  <a:pt x="2838477" y="370531"/>
                  <a:pt x="2829996" y="373924"/>
                </a:cubicBezTo>
                <a:cubicBezTo>
                  <a:pt x="2808788" y="373924"/>
                  <a:pt x="2787582" y="367139"/>
                  <a:pt x="2770618" y="384101"/>
                </a:cubicBezTo>
                <a:cubicBezTo>
                  <a:pt x="2766377" y="380708"/>
                  <a:pt x="2766377" y="377317"/>
                  <a:pt x="2766377" y="377317"/>
                </a:cubicBezTo>
                <a:cubicBezTo>
                  <a:pt x="2770618" y="367139"/>
                  <a:pt x="2762135" y="356962"/>
                  <a:pt x="2757894" y="346783"/>
                </a:cubicBezTo>
                <a:cubicBezTo>
                  <a:pt x="2753652" y="343390"/>
                  <a:pt x="2736687" y="346783"/>
                  <a:pt x="2728205" y="346783"/>
                </a:cubicBezTo>
                <a:cubicBezTo>
                  <a:pt x="2736687" y="360353"/>
                  <a:pt x="2736687" y="360353"/>
                  <a:pt x="2719722" y="360353"/>
                </a:cubicBezTo>
                <a:cubicBezTo>
                  <a:pt x="2706999" y="360353"/>
                  <a:pt x="2706999" y="360353"/>
                  <a:pt x="2694275" y="373924"/>
                </a:cubicBezTo>
                <a:cubicBezTo>
                  <a:pt x="2694275" y="377317"/>
                  <a:pt x="2690033" y="377317"/>
                  <a:pt x="2685792" y="377317"/>
                </a:cubicBezTo>
                <a:cubicBezTo>
                  <a:pt x="2681550" y="377317"/>
                  <a:pt x="2673069" y="377317"/>
                  <a:pt x="2668827" y="377317"/>
                </a:cubicBezTo>
                <a:cubicBezTo>
                  <a:pt x="2660344" y="377317"/>
                  <a:pt x="2656104" y="377317"/>
                  <a:pt x="2651863" y="377317"/>
                </a:cubicBezTo>
                <a:cubicBezTo>
                  <a:pt x="2643380" y="377317"/>
                  <a:pt x="2643380" y="377317"/>
                  <a:pt x="2643380" y="384101"/>
                </a:cubicBezTo>
                <a:cubicBezTo>
                  <a:pt x="2639138" y="390887"/>
                  <a:pt x="2643380" y="397672"/>
                  <a:pt x="2639138" y="404457"/>
                </a:cubicBezTo>
                <a:cubicBezTo>
                  <a:pt x="2634897" y="404457"/>
                  <a:pt x="2626414" y="404457"/>
                  <a:pt x="2622173" y="404457"/>
                </a:cubicBezTo>
                <a:cubicBezTo>
                  <a:pt x="2613690" y="401065"/>
                  <a:pt x="2617931" y="397672"/>
                  <a:pt x="2617931" y="394280"/>
                </a:cubicBezTo>
                <a:cubicBezTo>
                  <a:pt x="2605208" y="390887"/>
                  <a:pt x="2596726" y="380708"/>
                  <a:pt x="2584002" y="384101"/>
                </a:cubicBezTo>
                <a:cubicBezTo>
                  <a:pt x="2584002" y="387494"/>
                  <a:pt x="2579761" y="387494"/>
                  <a:pt x="2575519" y="387494"/>
                </a:cubicBezTo>
                <a:cubicBezTo>
                  <a:pt x="2571278" y="387494"/>
                  <a:pt x="2562795" y="387494"/>
                  <a:pt x="2558554" y="387494"/>
                </a:cubicBezTo>
                <a:cubicBezTo>
                  <a:pt x="2558554" y="394280"/>
                  <a:pt x="2554312" y="394280"/>
                  <a:pt x="2550072" y="394280"/>
                </a:cubicBezTo>
                <a:cubicBezTo>
                  <a:pt x="2541589" y="390887"/>
                  <a:pt x="2545830" y="387494"/>
                  <a:pt x="2545830" y="384101"/>
                </a:cubicBezTo>
                <a:cubicBezTo>
                  <a:pt x="2541589" y="384101"/>
                  <a:pt x="2541589" y="384101"/>
                  <a:pt x="2541589" y="384101"/>
                </a:cubicBezTo>
                <a:cubicBezTo>
                  <a:pt x="2524624" y="384101"/>
                  <a:pt x="2516142" y="401065"/>
                  <a:pt x="2503417" y="390887"/>
                </a:cubicBezTo>
                <a:cubicBezTo>
                  <a:pt x="2486453" y="384101"/>
                  <a:pt x="2469488" y="394280"/>
                  <a:pt x="2461005" y="384101"/>
                </a:cubicBezTo>
                <a:cubicBezTo>
                  <a:pt x="2448281" y="384101"/>
                  <a:pt x="2431317" y="380708"/>
                  <a:pt x="2418593" y="387494"/>
                </a:cubicBezTo>
                <a:cubicBezTo>
                  <a:pt x="2401628" y="390887"/>
                  <a:pt x="2384662" y="387494"/>
                  <a:pt x="2367697" y="387494"/>
                </a:cubicBezTo>
                <a:cubicBezTo>
                  <a:pt x="2367697" y="387494"/>
                  <a:pt x="2363456" y="387494"/>
                  <a:pt x="2363456" y="387494"/>
                </a:cubicBezTo>
                <a:cubicBezTo>
                  <a:pt x="2363456" y="384101"/>
                  <a:pt x="2359215" y="387494"/>
                  <a:pt x="2363456" y="390887"/>
                </a:cubicBezTo>
                <a:cubicBezTo>
                  <a:pt x="2363456" y="394280"/>
                  <a:pt x="2367697" y="397672"/>
                  <a:pt x="2376179" y="397672"/>
                </a:cubicBezTo>
                <a:cubicBezTo>
                  <a:pt x="2384662" y="397672"/>
                  <a:pt x="2388903" y="401065"/>
                  <a:pt x="2384662" y="404457"/>
                </a:cubicBezTo>
                <a:cubicBezTo>
                  <a:pt x="2384662" y="411242"/>
                  <a:pt x="2376179" y="407849"/>
                  <a:pt x="2371939" y="407849"/>
                </a:cubicBezTo>
                <a:cubicBezTo>
                  <a:pt x="2376179" y="421420"/>
                  <a:pt x="2388903" y="421420"/>
                  <a:pt x="2401628" y="418028"/>
                </a:cubicBezTo>
                <a:cubicBezTo>
                  <a:pt x="2405869" y="421420"/>
                  <a:pt x="2410111" y="418028"/>
                  <a:pt x="2414352" y="424812"/>
                </a:cubicBezTo>
                <a:cubicBezTo>
                  <a:pt x="2414352" y="431597"/>
                  <a:pt x="2405869" y="428205"/>
                  <a:pt x="2401628" y="431597"/>
                </a:cubicBezTo>
                <a:cubicBezTo>
                  <a:pt x="2388903" y="431597"/>
                  <a:pt x="2376179" y="445169"/>
                  <a:pt x="2371939" y="424812"/>
                </a:cubicBezTo>
                <a:cubicBezTo>
                  <a:pt x="2371939" y="424812"/>
                  <a:pt x="2363456" y="424812"/>
                  <a:pt x="2363456" y="424812"/>
                </a:cubicBezTo>
                <a:cubicBezTo>
                  <a:pt x="2342250" y="438383"/>
                  <a:pt x="2342250" y="438383"/>
                  <a:pt x="2316802" y="431597"/>
                </a:cubicBezTo>
                <a:cubicBezTo>
                  <a:pt x="2308320" y="428205"/>
                  <a:pt x="2295597" y="431597"/>
                  <a:pt x="2287114" y="424812"/>
                </a:cubicBezTo>
                <a:cubicBezTo>
                  <a:pt x="2287114" y="424812"/>
                  <a:pt x="2287114" y="424812"/>
                  <a:pt x="2282872" y="424812"/>
                </a:cubicBezTo>
                <a:cubicBezTo>
                  <a:pt x="2265907" y="434990"/>
                  <a:pt x="2265907" y="431597"/>
                  <a:pt x="2248942" y="431597"/>
                </a:cubicBezTo>
                <a:cubicBezTo>
                  <a:pt x="2231978" y="431597"/>
                  <a:pt x="2219253" y="421420"/>
                  <a:pt x="2202288" y="418028"/>
                </a:cubicBezTo>
                <a:cubicBezTo>
                  <a:pt x="2193806" y="418028"/>
                  <a:pt x="2198046" y="411242"/>
                  <a:pt x="2198046" y="407849"/>
                </a:cubicBezTo>
                <a:cubicBezTo>
                  <a:pt x="2198046" y="401065"/>
                  <a:pt x="2193806" y="401065"/>
                  <a:pt x="2185323" y="397672"/>
                </a:cubicBezTo>
                <a:cubicBezTo>
                  <a:pt x="2164117" y="394280"/>
                  <a:pt x="2142910" y="394280"/>
                  <a:pt x="2121704" y="394280"/>
                </a:cubicBezTo>
                <a:cubicBezTo>
                  <a:pt x="2117464" y="394280"/>
                  <a:pt x="2108981" y="390887"/>
                  <a:pt x="2108981" y="394280"/>
                </a:cubicBezTo>
                <a:cubicBezTo>
                  <a:pt x="2096257" y="404457"/>
                  <a:pt x="2083532" y="397672"/>
                  <a:pt x="2070809" y="394280"/>
                </a:cubicBezTo>
                <a:cubicBezTo>
                  <a:pt x="2064448" y="390887"/>
                  <a:pt x="2058086" y="388342"/>
                  <a:pt x="2051724" y="387918"/>
                </a:cubicBezTo>
                <a:lnTo>
                  <a:pt x="2046930" y="389516"/>
                </a:lnTo>
                <a:lnTo>
                  <a:pt x="2044915" y="382897"/>
                </a:lnTo>
                <a:cubicBezTo>
                  <a:pt x="2042794" y="380049"/>
                  <a:pt x="2039614" y="378151"/>
                  <a:pt x="2035374" y="378151"/>
                </a:cubicBezTo>
                <a:cubicBezTo>
                  <a:pt x="2018414" y="374355"/>
                  <a:pt x="2005694" y="370558"/>
                  <a:pt x="1988734" y="370558"/>
                </a:cubicBezTo>
                <a:cubicBezTo>
                  <a:pt x="1963294" y="370558"/>
                  <a:pt x="1942094" y="370558"/>
                  <a:pt x="1912414" y="370558"/>
                </a:cubicBezTo>
                <a:cubicBezTo>
                  <a:pt x="1925134" y="362965"/>
                  <a:pt x="1937855" y="366762"/>
                  <a:pt x="1946334" y="359169"/>
                </a:cubicBezTo>
                <a:cubicBezTo>
                  <a:pt x="1946334" y="355372"/>
                  <a:pt x="1954814" y="355372"/>
                  <a:pt x="1954814" y="351576"/>
                </a:cubicBezTo>
                <a:cubicBezTo>
                  <a:pt x="1950575" y="343983"/>
                  <a:pt x="1946334" y="343983"/>
                  <a:pt x="1942094" y="343983"/>
                </a:cubicBezTo>
                <a:cubicBezTo>
                  <a:pt x="1925134" y="343983"/>
                  <a:pt x="1908175" y="347779"/>
                  <a:pt x="1891215" y="351576"/>
                </a:cubicBezTo>
                <a:cubicBezTo>
                  <a:pt x="1865774" y="355372"/>
                  <a:pt x="1844575" y="351576"/>
                  <a:pt x="1819135" y="351576"/>
                </a:cubicBezTo>
                <a:cubicBezTo>
                  <a:pt x="1802175" y="351576"/>
                  <a:pt x="1785216" y="347779"/>
                  <a:pt x="1764015" y="336390"/>
                </a:cubicBezTo>
                <a:cubicBezTo>
                  <a:pt x="1793695" y="340186"/>
                  <a:pt x="1814895" y="336390"/>
                  <a:pt x="1836095" y="332593"/>
                </a:cubicBezTo>
                <a:cubicBezTo>
                  <a:pt x="1857295" y="325000"/>
                  <a:pt x="1882734" y="325000"/>
                  <a:pt x="1903935" y="325000"/>
                </a:cubicBezTo>
                <a:cubicBezTo>
                  <a:pt x="1908175" y="325000"/>
                  <a:pt x="1912414" y="325000"/>
                  <a:pt x="1916654" y="325000"/>
                </a:cubicBezTo>
                <a:cubicBezTo>
                  <a:pt x="1916654" y="313611"/>
                  <a:pt x="1908175" y="298425"/>
                  <a:pt x="1929374" y="294629"/>
                </a:cubicBezTo>
                <a:cubicBezTo>
                  <a:pt x="1929374" y="294629"/>
                  <a:pt x="1929374" y="290832"/>
                  <a:pt x="1929374" y="287036"/>
                </a:cubicBezTo>
                <a:cubicBezTo>
                  <a:pt x="1925134" y="283239"/>
                  <a:pt x="1920895" y="287036"/>
                  <a:pt x="1916654" y="283239"/>
                </a:cubicBezTo>
                <a:cubicBezTo>
                  <a:pt x="1903935" y="283239"/>
                  <a:pt x="1886975" y="287036"/>
                  <a:pt x="1874255" y="283239"/>
                </a:cubicBezTo>
                <a:cubicBezTo>
                  <a:pt x="1874255" y="283239"/>
                  <a:pt x="1870015" y="279443"/>
                  <a:pt x="1870015" y="275646"/>
                </a:cubicBezTo>
                <a:cubicBezTo>
                  <a:pt x="1874255" y="275646"/>
                  <a:pt x="1874255" y="271850"/>
                  <a:pt x="1874255" y="271850"/>
                </a:cubicBezTo>
                <a:cubicBezTo>
                  <a:pt x="1886975" y="271850"/>
                  <a:pt x="1903935" y="271850"/>
                  <a:pt x="1916654" y="271850"/>
                </a:cubicBezTo>
                <a:cubicBezTo>
                  <a:pt x="1929374" y="271850"/>
                  <a:pt x="1946334" y="271850"/>
                  <a:pt x="1959054" y="271850"/>
                </a:cubicBezTo>
                <a:cubicBezTo>
                  <a:pt x="1967535" y="271850"/>
                  <a:pt x="1976014" y="271850"/>
                  <a:pt x="1980254" y="271850"/>
                </a:cubicBezTo>
                <a:cubicBezTo>
                  <a:pt x="1992974" y="264257"/>
                  <a:pt x="2001454" y="256664"/>
                  <a:pt x="2014174" y="252868"/>
                </a:cubicBezTo>
                <a:cubicBezTo>
                  <a:pt x="2031135" y="249071"/>
                  <a:pt x="2048093" y="241478"/>
                  <a:pt x="2065053" y="237682"/>
                </a:cubicBezTo>
                <a:cubicBezTo>
                  <a:pt x="2077773" y="237682"/>
                  <a:pt x="2077773" y="233885"/>
                  <a:pt x="2077773" y="226292"/>
                </a:cubicBezTo>
                <a:cubicBezTo>
                  <a:pt x="2077773" y="218699"/>
                  <a:pt x="2073534" y="218699"/>
                  <a:pt x="2065053" y="218699"/>
                </a:cubicBezTo>
                <a:cubicBezTo>
                  <a:pt x="2052334" y="214903"/>
                  <a:pt x="2052334" y="214903"/>
                  <a:pt x="2060814" y="207310"/>
                </a:cubicBezTo>
                <a:cubicBezTo>
                  <a:pt x="2065053" y="199717"/>
                  <a:pt x="2077773" y="195921"/>
                  <a:pt x="2056574" y="192124"/>
                </a:cubicBezTo>
                <a:cubicBezTo>
                  <a:pt x="2052334" y="192124"/>
                  <a:pt x="2056574" y="184531"/>
                  <a:pt x="2056574" y="180735"/>
                </a:cubicBezTo>
                <a:cubicBezTo>
                  <a:pt x="2056574" y="180735"/>
                  <a:pt x="2056574" y="180735"/>
                  <a:pt x="2060814" y="180735"/>
                </a:cubicBezTo>
                <a:cubicBezTo>
                  <a:pt x="2073534" y="165549"/>
                  <a:pt x="2073534" y="165549"/>
                  <a:pt x="2060814" y="154160"/>
                </a:cubicBezTo>
                <a:cubicBezTo>
                  <a:pt x="2052334" y="146567"/>
                  <a:pt x="2035374" y="142770"/>
                  <a:pt x="2026894" y="127584"/>
                </a:cubicBezTo>
                <a:cubicBezTo>
                  <a:pt x="2039614" y="123788"/>
                  <a:pt x="2060814" y="127584"/>
                  <a:pt x="2069294" y="116195"/>
                </a:cubicBezTo>
                <a:cubicBezTo>
                  <a:pt x="2069294" y="116195"/>
                  <a:pt x="2069294" y="112398"/>
                  <a:pt x="2065053" y="112398"/>
                </a:cubicBezTo>
                <a:cubicBezTo>
                  <a:pt x="2009934" y="112398"/>
                  <a:pt x="1954814" y="112398"/>
                  <a:pt x="1895454" y="112398"/>
                </a:cubicBezTo>
                <a:cubicBezTo>
                  <a:pt x="1891215" y="108602"/>
                  <a:pt x="1899694" y="108602"/>
                  <a:pt x="1891215" y="108602"/>
                </a:cubicBezTo>
                <a:cubicBezTo>
                  <a:pt x="1899694" y="108602"/>
                  <a:pt x="1908175" y="108602"/>
                  <a:pt x="1912414" y="104805"/>
                </a:cubicBezTo>
                <a:cubicBezTo>
                  <a:pt x="1918774" y="104805"/>
                  <a:pt x="1926194" y="103856"/>
                  <a:pt x="1932554" y="101009"/>
                </a:cubicBezTo>
                <a:lnTo>
                  <a:pt x="1939721" y="93110"/>
                </a:lnTo>
                <a:lnTo>
                  <a:pt x="1954706" y="92430"/>
                </a:lnTo>
                <a:cubicBezTo>
                  <a:pt x="1963189" y="80870"/>
                  <a:pt x="1980154" y="92430"/>
                  <a:pt x="1997118" y="84723"/>
                </a:cubicBezTo>
                <a:cubicBezTo>
                  <a:pt x="2009843" y="73163"/>
                  <a:pt x="2018326" y="92430"/>
                  <a:pt x="2035290" y="92430"/>
                </a:cubicBezTo>
                <a:cubicBezTo>
                  <a:pt x="2035290" y="92430"/>
                  <a:pt x="2035290" y="92430"/>
                  <a:pt x="2039532" y="92430"/>
                </a:cubicBezTo>
                <a:cubicBezTo>
                  <a:pt x="2039532" y="88576"/>
                  <a:pt x="2035290" y="84723"/>
                  <a:pt x="2043773" y="80870"/>
                </a:cubicBezTo>
                <a:cubicBezTo>
                  <a:pt x="2048013" y="80870"/>
                  <a:pt x="2052255" y="80870"/>
                  <a:pt x="2052255" y="88576"/>
                </a:cubicBezTo>
                <a:cubicBezTo>
                  <a:pt x="2056496" y="88576"/>
                  <a:pt x="2064979" y="88576"/>
                  <a:pt x="2069220" y="88576"/>
                </a:cubicBezTo>
                <a:cubicBezTo>
                  <a:pt x="2073462" y="88576"/>
                  <a:pt x="2077703" y="88576"/>
                  <a:pt x="2077703" y="92430"/>
                </a:cubicBezTo>
                <a:cubicBezTo>
                  <a:pt x="2090427" y="96283"/>
                  <a:pt x="2098909" y="84723"/>
                  <a:pt x="2111632" y="80870"/>
                </a:cubicBezTo>
                <a:cubicBezTo>
                  <a:pt x="2111632" y="77016"/>
                  <a:pt x="2107391" y="73163"/>
                  <a:pt x="2115874" y="69309"/>
                </a:cubicBezTo>
                <a:cubicBezTo>
                  <a:pt x="2120115" y="69309"/>
                  <a:pt x="2128598" y="69309"/>
                  <a:pt x="2132839" y="69309"/>
                </a:cubicBezTo>
                <a:cubicBezTo>
                  <a:pt x="2137081" y="77016"/>
                  <a:pt x="2132839" y="84723"/>
                  <a:pt x="2137081" y="92430"/>
                </a:cubicBezTo>
                <a:cubicBezTo>
                  <a:pt x="2137081" y="100137"/>
                  <a:pt x="2137081" y="100137"/>
                  <a:pt x="2145564" y="100137"/>
                </a:cubicBezTo>
                <a:cubicBezTo>
                  <a:pt x="2149805" y="100137"/>
                  <a:pt x="2154045" y="100137"/>
                  <a:pt x="2162528" y="100137"/>
                </a:cubicBezTo>
                <a:cubicBezTo>
                  <a:pt x="2166770" y="100137"/>
                  <a:pt x="2175251" y="100137"/>
                  <a:pt x="2179493" y="100137"/>
                </a:cubicBezTo>
                <a:cubicBezTo>
                  <a:pt x="2183734" y="100137"/>
                  <a:pt x="2187976" y="100137"/>
                  <a:pt x="2187976" y="103990"/>
                </a:cubicBezTo>
                <a:cubicBezTo>
                  <a:pt x="2200700" y="119404"/>
                  <a:pt x="2200700" y="119404"/>
                  <a:pt x="2213423" y="119404"/>
                </a:cubicBezTo>
                <a:cubicBezTo>
                  <a:pt x="2230388" y="119404"/>
                  <a:pt x="2230388" y="119404"/>
                  <a:pt x="2221906" y="134818"/>
                </a:cubicBezTo>
                <a:cubicBezTo>
                  <a:pt x="2230388" y="134818"/>
                  <a:pt x="2247353" y="138671"/>
                  <a:pt x="2251595" y="134818"/>
                </a:cubicBezTo>
                <a:cubicBezTo>
                  <a:pt x="2255836" y="123258"/>
                  <a:pt x="2264319" y="111697"/>
                  <a:pt x="2260078" y="100137"/>
                </a:cubicBezTo>
                <a:cubicBezTo>
                  <a:pt x="2260078" y="100137"/>
                  <a:pt x="2260078" y="96283"/>
                  <a:pt x="2264319" y="92430"/>
                </a:cubicBezTo>
                <a:cubicBezTo>
                  <a:pt x="2281284" y="111697"/>
                  <a:pt x="2302490" y="103990"/>
                  <a:pt x="2323697" y="103990"/>
                </a:cubicBezTo>
                <a:cubicBezTo>
                  <a:pt x="2332178" y="107844"/>
                  <a:pt x="2340661" y="103990"/>
                  <a:pt x="2353384" y="103990"/>
                </a:cubicBezTo>
                <a:cubicBezTo>
                  <a:pt x="2353384" y="100137"/>
                  <a:pt x="2357626" y="100137"/>
                  <a:pt x="2357626" y="100137"/>
                </a:cubicBezTo>
                <a:cubicBezTo>
                  <a:pt x="2366109" y="107844"/>
                  <a:pt x="2378833" y="103990"/>
                  <a:pt x="2387316" y="111697"/>
                </a:cubicBezTo>
                <a:cubicBezTo>
                  <a:pt x="2404280" y="115551"/>
                  <a:pt x="2421245" y="107844"/>
                  <a:pt x="2425486" y="92430"/>
                </a:cubicBezTo>
                <a:cubicBezTo>
                  <a:pt x="2425486" y="88576"/>
                  <a:pt x="2429728" y="84723"/>
                  <a:pt x="2433969" y="84723"/>
                </a:cubicBezTo>
                <a:cubicBezTo>
                  <a:pt x="2438211" y="80870"/>
                  <a:pt x="2442452" y="80870"/>
                  <a:pt x="2442452" y="88576"/>
                </a:cubicBezTo>
                <a:cubicBezTo>
                  <a:pt x="2459417" y="88576"/>
                  <a:pt x="2467898" y="77016"/>
                  <a:pt x="2480623" y="73163"/>
                </a:cubicBezTo>
                <a:cubicBezTo>
                  <a:pt x="2480623" y="65456"/>
                  <a:pt x="2484864" y="61603"/>
                  <a:pt x="2493347" y="65456"/>
                </a:cubicBezTo>
                <a:cubicBezTo>
                  <a:pt x="2510312" y="65456"/>
                  <a:pt x="2527276" y="53896"/>
                  <a:pt x="2544242" y="57749"/>
                </a:cubicBezTo>
                <a:cubicBezTo>
                  <a:pt x="2548483" y="57749"/>
                  <a:pt x="2548483" y="53896"/>
                  <a:pt x="2548483" y="50042"/>
                </a:cubicBezTo>
                <a:cubicBezTo>
                  <a:pt x="2548483" y="50042"/>
                  <a:pt x="2548483" y="46189"/>
                  <a:pt x="2544242" y="46189"/>
                </a:cubicBezTo>
                <a:cubicBezTo>
                  <a:pt x="2535759" y="46189"/>
                  <a:pt x="2531517" y="46189"/>
                  <a:pt x="2527276" y="46189"/>
                </a:cubicBezTo>
                <a:cubicBezTo>
                  <a:pt x="2523036" y="46189"/>
                  <a:pt x="2518794" y="46189"/>
                  <a:pt x="2514553" y="42335"/>
                </a:cubicBezTo>
                <a:lnTo>
                  <a:pt x="2503748" y="31180"/>
                </a:lnTo>
                <a:lnTo>
                  <a:pt x="2541159" y="30624"/>
                </a:lnTo>
                <a:cubicBezTo>
                  <a:pt x="2570849" y="30624"/>
                  <a:pt x="2604778" y="30624"/>
                  <a:pt x="2638709" y="30624"/>
                </a:cubicBezTo>
                <a:cubicBezTo>
                  <a:pt x="2651432" y="30624"/>
                  <a:pt x="2664156" y="24828"/>
                  <a:pt x="2676880" y="24828"/>
                </a:cubicBezTo>
                <a:cubicBezTo>
                  <a:pt x="2689604" y="27726"/>
                  <a:pt x="2702327" y="24828"/>
                  <a:pt x="2719292" y="21930"/>
                </a:cubicBezTo>
                <a:cubicBezTo>
                  <a:pt x="2736257" y="19032"/>
                  <a:pt x="2757465" y="21930"/>
                  <a:pt x="2774429" y="21930"/>
                </a:cubicBezTo>
                <a:cubicBezTo>
                  <a:pt x="2787152" y="21930"/>
                  <a:pt x="2795635" y="24828"/>
                  <a:pt x="2808359" y="19032"/>
                </a:cubicBezTo>
                <a:cubicBezTo>
                  <a:pt x="2808359" y="16135"/>
                  <a:pt x="2816842" y="19032"/>
                  <a:pt x="2821082" y="16135"/>
                </a:cubicBezTo>
                <a:cubicBezTo>
                  <a:pt x="2838047" y="13237"/>
                  <a:pt x="2855013" y="30624"/>
                  <a:pt x="2871978" y="16135"/>
                </a:cubicBezTo>
                <a:cubicBezTo>
                  <a:pt x="2888943" y="16135"/>
                  <a:pt x="2905908" y="16135"/>
                  <a:pt x="2927115" y="16135"/>
                </a:cubicBezTo>
                <a:cubicBezTo>
                  <a:pt x="2944079" y="16135"/>
                  <a:pt x="2961044" y="19032"/>
                  <a:pt x="2982251" y="16135"/>
                </a:cubicBezTo>
                <a:cubicBezTo>
                  <a:pt x="2990734" y="16135"/>
                  <a:pt x="3003457" y="21930"/>
                  <a:pt x="3007698" y="10339"/>
                </a:cubicBezTo>
                <a:cubicBezTo>
                  <a:pt x="3020421" y="7441"/>
                  <a:pt x="3033146" y="4543"/>
                  <a:pt x="3045870" y="10339"/>
                </a:cubicBezTo>
                <a:cubicBezTo>
                  <a:pt x="3050111" y="13237"/>
                  <a:pt x="3058594" y="13237"/>
                  <a:pt x="3062834" y="10339"/>
                </a:cubicBezTo>
                <a:cubicBezTo>
                  <a:pt x="3079799" y="7441"/>
                  <a:pt x="3092523" y="7441"/>
                  <a:pt x="3109489" y="13237"/>
                </a:cubicBezTo>
                <a:cubicBezTo>
                  <a:pt x="3113730" y="13237"/>
                  <a:pt x="3122212" y="13237"/>
                  <a:pt x="3126454" y="4543"/>
                </a:cubicBezTo>
                <a:cubicBezTo>
                  <a:pt x="3126454" y="1645"/>
                  <a:pt x="3139177" y="4543"/>
                  <a:pt x="3143418" y="454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0C8BCD9-395E-41AA-9D16-154338C21733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5105776" y="1892850"/>
            <a:ext cx="2922958" cy="30723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12584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0">
          <p15:clr>
            <a:srgbClr val="FBAE40"/>
          </p15:clr>
        </p15:guide>
        <p15:guide id="2" pos="2560">
          <p15:clr>
            <a:srgbClr val="FBAE4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900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5941419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413A6664-83E5-4487-B534-989C9B886DA9}"/>
              </a:ext>
            </a:extLst>
          </p:cNvPr>
          <p:cNvSpPr/>
          <p:nvPr userDrawn="1"/>
        </p:nvSpPr>
        <p:spPr>
          <a:xfrm>
            <a:off x="0" y="3952112"/>
            <a:ext cx="12192000" cy="29058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49D3345-84CB-44DA-A03B-7D10AF909107}"/>
              </a:ext>
            </a:extLst>
          </p:cNvPr>
          <p:cNvGrpSpPr/>
          <p:nvPr userDrawn="1"/>
        </p:nvGrpSpPr>
        <p:grpSpPr>
          <a:xfrm>
            <a:off x="1271508" y="4228726"/>
            <a:ext cx="3887540" cy="2135940"/>
            <a:chOff x="-548507" y="477868"/>
            <a:chExt cx="11570449" cy="6357177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FF22077-E790-484F-886A-9E0C1647B3C4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B5D4239-EFD7-4373-B50B-FC7E57E73DD6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D61A758-B646-467D-9D88-02B98DC36B83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F470C59-36E2-43F5-80B3-798253D56578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5A2CCDE-A34D-4795-BF97-319A9848C464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F9C8626-15DE-4632-B3CB-5390DAFCC1EC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FAD7EEBF-DD6E-4BFF-B115-956F5EBCED24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B3AB518C-64F2-4F16-B8C3-17E990FE3813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40A971C-F8E8-4C3D-A6D1-B46FAE9E4EF5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7D78EABF-B8A6-44E8-B67A-01E4C17E7412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F3E40128-0BC7-4BE4-A7AA-CF3A269DB83A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8560C01-A48D-4DE6-92B5-73867C240790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1" name="Graphic 14">
            <a:extLst>
              <a:ext uri="{FF2B5EF4-FFF2-40B4-BE49-F238E27FC236}">
                <a16:creationId xmlns:a16="http://schemas.microsoft.com/office/drawing/2014/main" id="{6B714142-1C36-4EC0-A8A4-A9720D441FB3}"/>
              </a:ext>
            </a:extLst>
          </p:cNvPr>
          <p:cNvGrpSpPr/>
          <p:nvPr userDrawn="1"/>
        </p:nvGrpSpPr>
        <p:grpSpPr>
          <a:xfrm>
            <a:off x="7708034" y="1471769"/>
            <a:ext cx="3028412" cy="2381898"/>
            <a:chOff x="2444748" y="555045"/>
            <a:chExt cx="7282048" cy="5727454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94BA105-5590-4E4E-9B1B-C858B77BE003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32A9CEC-8E0D-4B9B-B3F8-CC4CC5564D30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496B379-F7A5-41FC-9541-A8ABCFAC3C8B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CDE4B1F-BA38-4CA3-8567-5A9F819E8BFB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E7363E5-BF7A-4104-8A98-9070C8AA533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DF97A57-B745-49D6-97FA-83AD2CE35CB9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084C980-DE4F-4D95-A598-6FAD724A27B6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3286C8E-B33B-4F9B-B663-EA0DADF9FC2E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7" name="그림 개체 틀 2">
            <a:extLst>
              <a:ext uri="{FF2B5EF4-FFF2-40B4-BE49-F238E27FC236}">
                <a16:creationId xmlns:a16="http://schemas.microsoft.com/office/drawing/2014/main" id="{FB18C16F-B5CD-49A5-9132-508D237A803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819702" y="1604299"/>
            <a:ext cx="2806061" cy="158584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8" name="그림 개체 틀 2">
            <a:extLst>
              <a:ext uri="{FF2B5EF4-FFF2-40B4-BE49-F238E27FC236}">
                <a16:creationId xmlns:a16="http://schemas.microsoft.com/office/drawing/2014/main" id="{242FF9A1-C321-419F-80C3-AFB36D2C5F6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93811" y="4348691"/>
            <a:ext cx="2810821" cy="17008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634623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1202457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977364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01182214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273484442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9726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ctrTitle"/>
          </p:nvPr>
        </p:nvSpPr>
        <p:spPr>
          <a:xfrm>
            <a:off x="2253943" y="2736541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1"/>
          </p:nvPr>
        </p:nvSpPr>
        <p:spPr>
          <a:xfrm>
            <a:off x="2735743" y="3384876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ctrTitle" idx="2"/>
          </p:nvPr>
        </p:nvSpPr>
        <p:spPr>
          <a:xfrm>
            <a:off x="2253943" y="4799375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3"/>
          </p:nvPr>
        </p:nvSpPr>
        <p:spPr>
          <a:xfrm>
            <a:off x="2735743" y="5398133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ctrTitle" idx="4"/>
          </p:nvPr>
        </p:nvSpPr>
        <p:spPr>
          <a:xfrm>
            <a:off x="6432476" y="2736541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5"/>
          </p:nvPr>
        </p:nvSpPr>
        <p:spPr>
          <a:xfrm>
            <a:off x="6914276" y="3384876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ctrTitle" idx="6"/>
          </p:nvPr>
        </p:nvSpPr>
        <p:spPr>
          <a:xfrm>
            <a:off x="6432476" y="4799375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7"/>
          </p:nvPr>
        </p:nvSpPr>
        <p:spPr>
          <a:xfrm>
            <a:off x="6914276" y="5398133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8"/>
          </p:nvPr>
        </p:nvSpPr>
        <p:spPr>
          <a:xfrm>
            <a:off x="1496371" y="535267"/>
            <a:ext cx="9199200" cy="12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9" hasCustomPrompt="1"/>
          </p:nvPr>
        </p:nvSpPr>
        <p:spPr>
          <a:xfrm>
            <a:off x="2837543" y="2074175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13" hasCustomPrompt="1"/>
          </p:nvPr>
        </p:nvSpPr>
        <p:spPr>
          <a:xfrm>
            <a:off x="2837543" y="4098696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14" hasCustomPrompt="1"/>
          </p:nvPr>
        </p:nvSpPr>
        <p:spPr>
          <a:xfrm>
            <a:off x="7016076" y="2074175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15" hasCustomPrompt="1"/>
          </p:nvPr>
        </p:nvSpPr>
        <p:spPr>
          <a:xfrm>
            <a:off x="7016076" y="4098696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1069275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subTitle" idx="1"/>
          </p:nvPr>
        </p:nvSpPr>
        <p:spPr>
          <a:xfrm>
            <a:off x="1864933" y="3880400"/>
            <a:ext cx="4648000" cy="23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ctrTitle"/>
          </p:nvPr>
        </p:nvSpPr>
        <p:spPr>
          <a:xfrm flipH="1">
            <a:off x="1829933" y="2514800"/>
            <a:ext cx="46480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112434" y="2300634"/>
            <a:ext cx="5070300" cy="4574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87259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ctrTitle"/>
          </p:nvPr>
        </p:nvSpPr>
        <p:spPr>
          <a:xfrm>
            <a:off x="609600" y="690557"/>
            <a:ext cx="109728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ctrTitle" idx="2"/>
          </p:nvPr>
        </p:nvSpPr>
        <p:spPr>
          <a:xfrm>
            <a:off x="3666873" y="1989421"/>
            <a:ext cx="209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1"/>
          </p:nvPr>
        </p:nvSpPr>
        <p:spPr>
          <a:xfrm>
            <a:off x="3666825" y="2923512"/>
            <a:ext cx="20936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ctrTitle" idx="3"/>
          </p:nvPr>
        </p:nvSpPr>
        <p:spPr>
          <a:xfrm>
            <a:off x="6400268" y="1996433"/>
            <a:ext cx="209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4"/>
          </p:nvPr>
        </p:nvSpPr>
        <p:spPr>
          <a:xfrm>
            <a:off x="6400220" y="2923512"/>
            <a:ext cx="20936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ctrTitle" idx="5"/>
          </p:nvPr>
        </p:nvSpPr>
        <p:spPr>
          <a:xfrm>
            <a:off x="5059931" y="4292067"/>
            <a:ext cx="209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ubTitle" idx="6"/>
          </p:nvPr>
        </p:nvSpPr>
        <p:spPr>
          <a:xfrm>
            <a:off x="5004033" y="5214635"/>
            <a:ext cx="22052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06" name="Google Shape;10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124301" y="0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/>
          <p:nvPr/>
        </p:nvSpPr>
        <p:spPr>
          <a:xfrm rot="5400000">
            <a:off x="3379336" y="1454584"/>
            <a:ext cx="2668547" cy="2394067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8" name="Google Shape;108;p15"/>
          <p:cNvSpPr/>
          <p:nvPr/>
        </p:nvSpPr>
        <p:spPr>
          <a:xfrm rot="5400000">
            <a:off x="4754823" y="3709327"/>
            <a:ext cx="2668547" cy="2394067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9" name="Google Shape;109;p15"/>
          <p:cNvSpPr/>
          <p:nvPr/>
        </p:nvSpPr>
        <p:spPr>
          <a:xfrm rot="5400000">
            <a:off x="6112732" y="1454584"/>
            <a:ext cx="2668547" cy="2394067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10" name="Google Shape;11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350173" y="3545647"/>
            <a:ext cx="3904699" cy="35231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4752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ctrTitle"/>
          </p:nvPr>
        </p:nvSpPr>
        <p:spPr>
          <a:xfrm>
            <a:off x="1656800" y="2441300"/>
            <a:ext cx="88784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ubTitle" idx="1"/>
          </p:nvPr>
        </p:nvSpPr>
        <p:spPr>
          <a:xfrm>
            <a:off x="4142233" y="3509891"/>
            <a:ext cx="3907600" cy="17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14" name="Google Shape;114;p16"/>
          <p:cNvCxnSpPr/>
          <p:nvPr/>
        </p:nvCxnSpPr>
        <p:spPr>
          <a:xfrm>
            <a:off x="4908200" y="3429000"/>
            <a:ext cx="2397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5" name="Google Shape;11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4" y="-1282841"/>
            <a:ext cx="5070300" cy="4574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112434" y="3558167"/>
            <a:ext cx="5070300" cy="4574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6199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Title and text 7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ctrTitle"/>
          </p:nvPr>
        </p:nvSpPr>
        <p:spPr>
          <a:xfrm>
            <a:off x="1667567" y="2468567"/>
            <a:ext cx="88784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1"/>
          </p:nvPr>
        </p:nvSpPr>
        <p:spPr>
          <a:xfrm>
            <a:off x="4153000" y="3520635"/>
            <a:ext cx="3907600" cy="8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20" name="Google Shape;120;p17"/>
          <p:cNvCxnSpPr/>
          <p:nvPr/>
        </p:nvCxnSpPr>
        <p:spPr>
          <a:xfrm>
            <a:off x="4908200" y="3429000"/>
            <a:ext cx="2397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1" name="Google Shape;12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34" y="2846592"/>
            <a:ext cx="5070300" cy="4574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121714" y="-266841"/>
            <a:ext cx="5070300" cy="4574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38250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609600" y="604891"/>
            <a:ext cx="1097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124301" y="8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 txBox="1">
            <a:spLocks noGrp="1"/>
          </p:cNvSpPr>
          <p:nvPr>
            <p:ph type="subTitle" idx="1"/>
          </p:nvPr>
        </p:nvSpPr>
        <p:spPr>
          <a:xfrm>
            <a:off x="2184400" y="4699644"/>
            <a:ext cx="1841600" cy="11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ubTitle" idx="2"/>
          </p:nvPr>
        </p:nvSpPr>
        <p:spPr>
          <a:xfrm>
            <a:off x="4139600" y="4685644"/>
            <a:ext cx="1862800" cy="11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3"/>
          </p:nvPr>
        </p:nvSpPr>
        <p:spPr>
          <a:xfrm>
            <a:off x="6094800" y="4681877"/>
            <a:ext cx="1841600" cy="11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4"/>
          </p:nvPr>
        </p:nvSpPr>
        <p:spPr>
          <a:xfrm>
            <a:off x="8031200" y="4706493"/>
            <a:ext cx="1862800" cy="11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5"/>
          </p:nvPr>
        </p:nvSpPr>
        <p:spPr>
          <a:xfrm>
            <a:off x="2184400" y="4261644"/>
            <a:ext cx="18628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6"/>
          </p:nvPr>
        </p:nvSpPr>
        <p:spPr>
          <a:xfrm>
            <a:off x="4139600" y="4261644"/>
            <a:ext cx="18416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ubTitle" idx="7"/>
          </p:nvPr>
        </p:nvSpPr>
        <p:spPr>
          <a:xfrm>
            <a:off x="6095999" y="4261644"/>
            <a:ext cx="18416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8"/>
          </p:nvPr>
        </p:nvSpPr>
        <p:spPr>
          <a:xfrm>
            <a:off x="8049997" y="4261644"/>
            <a:ext cx="18416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94845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Title and three columns 3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ctrTitle"/>
          </p:nvPr>
        </p:nvSpPr>
        <p:spPr>
          <a:xfrm flipH="1">
            <a:off x="720000" y="598159"/>
            <a:ext cx="107520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>
            <a:spLocks noGrp="1"/>
          </p:cNvSpPr>
          <p:nvPr>
            <p:ph type="subTitle" idx="1"/>
          </p:nvPr>
        </p:nvSpPr>
        <p:spPr>
          <a:xfrm>
            <a:off x="2034692" y="3427020"/>
            <a:ext cx="24172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subTitle" idx="2"/>
          </p:nvPr>
        </p:nvSpPr>
        <p:spPr>
          <a:xfrm>
            <a:off x="4847201" y="3427029"/>
            <a:ext cx="24976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3"/>
          </p:nvPr>
        </p:nvSpPr>
        <p:spPr>
          <a:xfrm>
            <a:off x="7730624" y="3412807"/>
            <a:ext cx="24676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4"/>
          </p:nvPr>
        </p:nvSpPr>
        <p:spPr>
          <a:xfrm>
            <a:off x="2034692" y="4222224"/>
            <a:ext cx="2417200" cy="6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5"/>
          </p:nvPr>
        </p:nvSpPr>
        <p:spPr>
          <a:xfrm>
            <a:off x="4861401" y="4222224"/>
            <a:ext cx="2469200" cy="6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subTitle" idx="6"/>
          </p:nvPr>
        </p:nvSpPr>
        <p:spPr>
          <a:xfrm>
            <a:off x="7730624" y="4226797"/>
            <a:ext cx="2467600" cy="6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" name="Google Shape;143;p19"/>
          <p:cNvSpPr/>
          <p:nvPr/>
        </p:nvSpPr>
        <p:spPr>
          <a:xfrm rot="5400000">
            <a:off x="1436085" y="2420745"/>
            <a:ext cx="3614100" cy="2852867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19"/>
          <p:cNvSpPr/>
          <p:nvPr/>
        </p:nvSpPr>
        <p:spPr>
          <a:xfrm rot="5400000">
            <a:off x="4288951" y="2420745"/>
            <a:ext cx="3614100" cy="2852867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5" name="Google Shape;145;p19"/>
          <p:cNvSpPr/>
          <p:nvPr/>
        </p:nvSpPr>
        <p:spPr>
          <a:xfrm rot="5400000">
            <a:off x="7141818" y="2420745"/>
            <a:ext cx="3614100" cy="2852867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480836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>
            <a:spLocks noGrp="1"/>
          </p:cNvSpPr>
          <p:nvPr>
            <p:ph type="ctrTitle"/>
          </p:nvPr>
        </p:nvSpPr>
        <p:spPr>
          <a:xfrm flipH="1">
            <a:off x="609600" y="592516"/>
            <a:ext cx="109728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48" name="Google Shape;14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3067567" cy="27678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5066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5729567" y="3140733"/>
            <a:ext cx="5732000" cy="8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5729567" y="1756213"/>
            <a:ext cx="5732000" cy="146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None/>
              <a:defRPr sz="1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5729567" y="3867140"/>
            <a:ext cx="573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20" name="Google Shape;2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1569" y="-668908"/>
            <a:ext cx="5070300" cy="4574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4" y="2951659"/>
            <a:ext cx="5070300" cy="4574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307447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Title and three columns 5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124301" y="8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1"/>
          <p:cNvSpPr txBox="1">
            <a:spLocks noGrp="1"/>
          </p:cNvSpPr>
          <p:nvPr>
            <p:ph type="ctrTitle"/>
          </p:nvPr>
        </p:nvSpPr>
        <p:spPr>
          <a:xfrm flipH="1">
            <a:off x="609600" y="602983"/>
            <a:ext cx="109728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subTitle" idx="1"/>
          </p:nvPr>
        </p:nvSpPr>
        <p:spPr>
          <a:xfrm>
            <a:off x="1605111" y="3625768"/>
            <a:ext cx="29868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subTitle" idx="2"/>
          </p:nvPr>
        </p:nvSpPr>
        <p:spPr>
          <a:xfrm>
            <a:off x="6355319" y="4778243"/>
            <a:ext cx="30656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subTitle" idx="3"/>
          </p:nvPr>
        </p:nvSpPr>
        <p:spPr>
          <a:xfrm>
            <a:off x="6363332" y="2403693"/>
            <a:ext cx="30656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subTitle" idx="4"/>
          </p:nvPr>
        </p:nvSpPr>
        <p:spPr>
          <a:xfrm>
            <a:off x="1605111" y="2928451"/>
            <a:ext cx="29868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subTitle" idx="5"/>
          </p:nvPr>
        </p:nvSpPr>
        <p:spPr>
          <a:xfrm>
            <a:off x="6397389" y="4105533"/>
            <a:ext cx="30308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7" name="Google Shape;157;p21"/>
          <p:cNvSpPr txBox="1">
            <a:spLocks noGrp="1"/>
          </p:cNvSpPr>
          <p:nvPr>
            <p:ph type="subTitle" idx="6"/>
          </p:nvPr>
        </p:nvSpPr>
        <p:spPr>
          <a:xfrm>
            <a:off x="6363332" y="1696111"/>
            <a:ext cx="30656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175018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7">
  <p:cSld name="Title and three columns 7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>
            <a:spLocks noGrp="1"/>
          </p:cNvSpPr>
          <p:nvPr>
            <p:ph type="ctrTitle"/>
          </p:nvPr>
        </p:nvSpPr>
        <p:spPr>
          <a:xfrm flipH="1">
            <a:off x="609600" y="582733"/>
            <a:ext cx="109728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2"/>
          <p:cNvSpPr txBox="1">
            <a:spLocks noGrp="1"/>
          </p:cNvSpPr>
          <p:nvPr>
            <p:ph type="subTitle" idx="1"/>
          </p:nvPr>
        </p:nvSpPr>
        <p:spPr>
          <a:xfrm>
            <a:off x="2267467" y="3895191"/>
            <a:ext cx="18604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subTitle" idx="2"/>
          </p:nvPr>
        </p:nvSpPr>
        <p:spPr>
          <a:xfrm>
            <a:off x="2071333" y="3373016"/>
            <a:ext cx="21908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subTitle" idx="3"/>
          </p:nvPr>
        </p:nvSpPr>
        <p:spPr>
          <a:xfrm>
            <a:off x="2254667" y="2703007"/>
            <a:ext cx="18604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4" name="Google Shape;164;p22"/>
          <p:cNvSpPr txBox="1">
            <a:spLocks noGrp="1"/>
          </p:cNvSpPr>
          <p:nvPr>
            <p:ph type="subTitle" idx="4"/>
          </p:nvPr>
        </p:nvSpPr>
        <p:spPr>
          <a:xfrm>
            <a:off x="7905333" y="3902067"/>
            <a:ext cx="21908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subTitle" idx="5"/>
          </p:nvPr>
        </p:nvSpPr>
        <p:spPr>
          <a:xfrm>
            <a:off x="7874333" y="3358600"/>
            <a:ext cx="22528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6" name="Google Shape;166;p22"/>
          <p:cNvSpPr txBox="1">
            <a:spLocks noGrp="1"/>
          </p:cNvSpPr>
          <p:nvPr>
            <p:ph type="subTitle" idx="6"/>
          </p:nvPr>
        </p:nvSpPr>
        <p:spPr>
          <a:xfrm>
            <a:off x="8001733" y="2710251"/>
            <a:ext cx="19980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subTitle" idx="7"/>
          </p:nvPr>
        </p:nvSpPr>
        <p:spPr>
          <a:xfrm>
            <a:off x="5024667" y="4543924"/>
            <a:ext cx="21424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8" name="Google Shape;168;p22"/>
          <p:cNvSpPr txBox="1">
            <a:spLocks noGrp="1"/>
          </p:cNvSpPr>
          <p:nvPr>
            <p:ph type="subTitle" idx="8"/>
          </p:nvPr>
        </p:nvSpPr>
        <p:spPr>
          <a:xfrm>
            <a:off x="4806387" y="4053224"/>
            <a:ext cx="25792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subTitle" idx="9"/>
          </p:nvPr>
        </p:nvSpPr>
        <p:spPr>
          <a:xfrm>
            <a:off x="4806387" y="3372640"/>
            <a:ext cx="25792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600"/>
              <a:buFont typeface="Squada One"/>
              <a:buNone/>
              <a:defRPr sz="2133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4770467" y="2296633"/>
            <a:ext cx="2650800" cy="3873600"/>
          </a:xfrm>
          <a:prstGeom prst="rect">
            <a:avLst/>
          </a:prstGeom>
          <a:solidFill>
            <a:srgbClr val="FFFFFF">
              <a:alpha val="1192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         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71" name="Google Shape;171;p22"/>
          <p:cNvSpPr/>
          <p:nvPr/>
        </p:nvSpPr>
        <p:spPr>
          <a:xfrm>
            <a:off x="7675333" y="1570533"/>
            <a:ext cx="2650800" cy="3873600"/>
          </a:xfrm>
          <a:prstGeom prst="rect">
            <a:avLst/>
          </a:prstGeom>
          <a:solidFill>
            <a:srgbClr val="FFFFFF">
              <a:alpha val="1192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         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1865867" y="1570533"/>
            <a:ext cx="2650800" cy="3873600"/>
          </a:xfrm>
          <a:prstGeom prst="rect">
            <a:avLst/>
          </a:prstGeom>
          <a:solidFill>
            <a:srgbClr val="FFFFFF">
              <a:alpha val="1192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         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173" name="Google Shape;173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124167" y="0"/>
            <a:ext cx="3067567" cy="27678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45180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 4">
  <p:cSld name="Title only  4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124301" y="8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3"/>
          <p:cNvSpPr txBox="1">
            <a:spLocks noGrp="1"/>
          </p:cNvSpPr>
          <p:nvPr>
            <p:ph type="ctrTitle"/>
          </p:nvPr>
        </p:nvSpPr>
        <p:spPr>
          <a:xfrm flipH="1">
            <a:off x="609600" y="602983"/>
            <a:ext cx="109728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77" name="Google Shape;177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45234" y="5534530"/>
            <a:ext cx="1885367" cy="1701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8"/>
            <a:ext cx="3067567" cy="2767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0623953" y="5725070"/>
            <a:ext cx="1885367" cy="17011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84572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5">
  <p:cSld name="Title and four columns 5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ctrTitle"/>
          </p:nvPr>
        </p:nvSpPr>
        <p:spPr>
          <a:xfrm flipH="1">
            <a:off x="609600" y="602983"/>
            <a:ext cx="109728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ctrTitle" idx="2"/>
          </p:nvPr>
        </p:nvSpPr>
        <p:spPr>
          <a:xfrm>
            <a:off x="2253943" y="2533899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2133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subTitle" idx="1"/>
          </p:nvPr>
        </p:nvSpPr>
        <p:spPr>
          <a:xfrm>
            <a:off x="2735743" y="31597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ctrTitle" idx="3"/>
          </p:nvPr>
        </p:nvSpPr>
        <p:spPr>
          <a:xfrm>
            <a:off x="2253943" y="4540004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2133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subTitle" idx="4"/>
          </p:nvPr>
        </p:nvSpPr>
        <p:spPr>
          <a:xfrm>
            <a:off x="2735743" y="51623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ctrTitle" idx="5"/>
          </p:nvPr>
        </p:nvSpPr>
        <p:spPr>
          <a:xfrm>
            <a:off x="6432476" y="2533899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2133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7" name="Google Shape;187;p24"/>
          <p:cNvSpPr txBox="1">
            <a:spLocks noGrp="1"/>
          </p:cNvSpPr>
          <p:nvPr>
            <p:ph type="subTitle" idx="6"/>
          </p:nvPr>
        </p:nvSpPr>
        <p:spPr>
          <a:xfrm>
            <a:off x="6914276" y="31597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8" name="Google Shape;188;p24"/>
          <p:cNvSpPr txBox="1">
            <a:spLocks noGrp="1"/>
          </p:cNvSpPr>
          <p:nvPr>
            <p:ph type="ctrTitle" idx="7"/>
          </p:nvPr>
        </p:nvSpPr>
        <p:spPr>
          <a:xfrm>
            <a:off x="6432476" y="4540004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2133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9" name="Google Shape;189;p24"/>
          <p:cNvSpPr txBox="1">
            <a:spLocks noGrp="1"/>
          </p:cNvSpPr>
          <p:nvPr>
            <p:ph type="subTitle" idx="8"/>
          </p:nvPr>
        </p:nvSpPr>
        <p:spPr>
          <a:xfrm>
            <a:off x="6914276" y="5162300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190" name="Google Shape;190;p24"/>
          <p:cNvCxnSpPr/>
          <p:nvPr/>
        </p:nvCxnSpPr>
        <p:spPr>
          <a:xfrm>
            <a:off x="3031200" y="2814217"/>
            <a:ext cx="6129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" name="Google Shape;191;p24"/>
          <p:cNvCxnSpPr/>
          <p:nvPr/>
        </p:nvCxnSpPr>
        <p:spPr>
          <a:xfrm>
            <a:off x="3031200" y="4836584"/>
            <a:ext cx="61296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2" name="Google Shape;192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9254733" y="-768064"/>
            <a:ext cx="3672368" cy="3313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79400" y="-768517"/>
            <a:ext cx="3672368" cy="3313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92100" y="4816458"/>
            <a:ext cx="3672368" cy="3313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9242033" y="4828658"/>
            <a:ext cx="3672368" cy="33135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687049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>
            <a:spLocks noGrp="1"/>
          </p:cNvSpPr>
          <p:nvPr>
            <p:ph type="ctrTitle"/>
          </p:nvPr>
        </p:nvSpPr>
        <p:spPr>
          <a:xfrm flipH="1">
            <a:off x="720000" y="602983"/>
            <a:ext cx="107520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8" name="Google Shape;198;p25"/>
          <p:cNvSpPr txBox="1">
            <a:spLocks noGrp="1"/>
          </p:cNvSpPr>
          <p:nvPr>
            <p:ph type="subTitle" idx="1"/>
          </p:nvPr>
        </p:nvSpPr>
        <p:spPr>
          <a:xfrm>
            <a:off x="1509333" y="4577149"/>
            <a:ext cx="24988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99" name="Google Shape;19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" y="-775216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5"/>
          <p:cNvSpPr txBox="1">
            <a:spLocks noGrp="1"/>
          </p:cNvSpPr>
          <p:nvPr>
            <p:ph type="title" idx="2" hasCustomPrompt="1"/>
          </p:nvPr>
        </p:nvSpPr>
        <p:spPr>
          <a:xfrm>
            <a:off x="4967800" y="2705684"/>
            <a:ext cx="2021200" cy="60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1" name="Google Shape;201;p25"/>
          <p:cNvSpPr txBox="1">
            <a:spLocks noGrp="1"/>
          </p:cNvSpPr>
          <p:nvPr>
            <p:ph type="title" idx="3" hasCustomPrompt="1"/>
          </p:nvPr>
        </p:nvSpPr>
        <p:spPr>
          <a:xfrm>
            <a:off x="4029933" y="4802233"/>
            <a:ext cx="1876400" cy="60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25"/>
          <p:cNvSpPr txBox="1">
            <a:spLocks noGrp="1"/>
          </p:cNvSpPr>
          <p:nvPr>
            <p:ph type="title" idx="4" hasCustomPrompt="1"/>
          </p:nvPr>
        </p:nvSpPr>
        <p:spPr>
          <a:xfrm>
            <a:off x="6087791" y="4544916"/>
            <a:ext cx="914400" cy="60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64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25"/>
          <p:cNvSpPr txBox="1">
            <a:spLocks noGrp="1"/>
          </p:cNvSpPr>
          <p:nvPr>
            <p:ph type="subTitle" idx="5"/>
          </p:nvPr>
        </p:nvSpPr>
        <p:spPr>
          <a:xfrm>
            <a:off x="7260092" y="2335683"/>
            <a:ext cx="24916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4" name="Google Shape;204;p25"/>
          <p:cNvSpPr txBox="1">
            <a:spLocks noGrp="1"/>
          </p:cNvSpPr>
          <p:nvPr>
            <p:ph type="subTitle" idx="6"/>
          </p:nvPr>
        </p:nvSpPr>
        <p:spPr>
          <a:xfrm>
            <a:off x="7101633" y="4588260"/>
            <a:ext cx="2498800" cy="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5" name="Google Shape;205;p25"/>
          <p:cNvSpPr txBox="1">
            <a:spLocks noGrp="1"/>
          </p:cNvSpPr>
          <p:nvPr>
            <p:ph type="subTitle" idx="7"/>
          </p:nvPr>
        </p:nvSpPr>
        <p:spPr>
          <a:xfrm>
            <a:off x="7252744" y="2648916"/>
            <a:ext cx="2491600" cy="8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" name="Google Shape;206;p25"/>
          <p:cNvSpPr txBox="1">
            <a:spLocks noGrp="1"/>
          </p:cNvSpPr>
          <p:nvPr>
            <p:ph type="subTitle" idx="8"/>
          </p:nvPr>
        </p:nvSpPr>
        <p:spPr>
          <a:xfrm>
            <a:off x="7105233" y="5078660"/>
            <a:ext cx="2491600" cy="7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" name="Google Shape;207;p25"/>
          <p:cNvSpPr txBox="1">
            <a:spLocks noGrp="1"/>
          </p:cNvSpPr>
          <p:nvPr>
            <p:ph type="subTitle" idx="9"/>
          </p:nvPr>
        </p:nvSpPr>
        <p:spPr>
          <a:xfrm>
            <a:off x="1509333" y="4789587"/>
            <a:ext cx="2498800" cy="103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642022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9">
  <p:cSld name="Title and three columns 9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>
            <a:spLocks noGrp="1"/>
          </p:cNvSpPr>
          <p:nvPr>
            <p:ph type="ctrTitle"/>
          </p:nvPr>
        </p:nvSpPr>
        <p:spPr>
          <a:xfrm flipH="1">
            <a:off x="609600" y="602983"/>
            <a:ext cx="109728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210" name="Google Shape;210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6"/>
          <p:cNvSpPr txBox="1">
            <a:spLocks noGrp="1"/>
          </p:cNvSpPr>
          <p:nvPr>
            <p:ph type="subTitle" idx="1"/>
          </p:nvPr>
        </p:nvSpPr>
        <p:spPr>
          <a:xfrm>
            <a:off x="2344243" y="5407589"/>
            <a:ext cx="16236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2" name="Google Shape;212;p26"/>
          <p:cNvSpPr txBox="1">
            <a:spLocks noGrp="1"/>
          </p:cNvSpPr>
          <p:nvPr>
            <p:ph type="subTitle" idx="2"/>
          </p:nvPr>
        </p:nvSpPr>
        <p:spPr>
          <a:xfrm>
            <a:off x="5252083" y="5427840"/>
            <a:ext cx="16832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3" name="Google Shape;213;p26"/>
          <p:cNvSpPr txBox="1">
            <a:spLocks noGrp="1"/>
          </p:cNvSpPr>
          <p:nvPr>
            <p:ph type="subTitle" idx="3"/>
          </p:nvPr>
        </p:nvSpPr>
        <p:spPr>
          <a:xfrm>
            <a:off x="8250000" y="5426249"/>
            <a:ext cx="16832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4" name="Google Shape;214;p26"/>
          <p:cNvSpPr txBox="1">
            <a:spLocks noGrp="1"/>
          </p:cNvSpPr>
          <p:nvPr>
            <p:ph type="subTitle" idx="4"/>
          </p:nvPr>
        </p:nvSpPr>
        <p:spPr>
          <a:xfrm>
            <a:off x="2325176" y="4972207"/>
            <a:ext cx="16236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5" name="Google Shape;215;p26"/>
          <p:cNvSpPr txBox="1">
            <a:spLocks noGrp="1"/>
          </p:cNvSpPr>
          <p:nvPr>
            <p:ph type="subTitle" idx="5"/>
          </p:nvPr>
        </p:nvSpPr>
        <p:spPr>
          <a:xfrm>
            <a:off x="5252083" y="4978400"/>
            <a:ext cx="16832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6" name="Google Shape;216;p26"/>
          <p:cNvSpPr txBox="1">
            <a:spLocks noGrp="1"/>
          </p:cNvSpPr>
          <p:nvPr>
            <p:ph type="subTitle" idx="6"/>
          </p:nvPr>
        </p:nvSpPr>
        <p:spPr>
          <a:xfrm>
            <a:off x="8250133" y="4978176"/>
            <a:ext cx="16832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967461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7">
  <p:cSld name="Title and four columns 7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124301" y="8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7"/>
          <p:cNvSpPr txBox="1">
            <a:spLocks noGrp="1"/>
          </p:cNvSpPr>
          <p:nvPr>
            <p:ph type="ctrTitle"/>
          </p:nvPr>
        </p:nvSpPr>
        <p:spPr>
          <a:xfrm flipH="1">
            <a:off x="609600" y="602983"/>
            <a:ext cx="109728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ctrTitle" idx="2"/>
          </p:nvPr>
        </p:nvSpPr>
        <p:spPr>
          <a:xfrm>
            <a:off x="3191733" y="5135409"/>
            <a:ext cx="1641600" cy="4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2133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1" name="Google Shape;221;p27"/>
          <p:cNvSpPr txBox="1">
            <a:spLocks noGrp="1"/>
          </p:cNvSpPr>
          <p:nvPr>
            <p:ph type="subTitle" idx="1"/>
          </p:nvPr>
        </p:nvSpPr>
        <p:spPr>
          <a:xfrm>
            <a:off x="3191733" y="5483384"/>
            <a:ext cx="16416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2" name="Google Shape;222;p27"/>
          <p:cNvSpPr txBox="1">
            <a:spLocks noGrp="1"/>
          </p:cNvSpPr>
          <p:nvPr>
            <p:ph type="ctrTitle" idx="3"/>
          </p:nvPr>
        </p:nvSpPr>
        <p:spPr>
          <a:xfrm>
            <a:off x="5939267" y="5146367"/>
            <a:ext cx="1641600" cy="4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2133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3" name="Google Shape;223;p27"/>
          <p:cNvSpPr txBox="1">
            <a:spLocks noGrp="1"/>
          </p:cNvSpPr>
          <p:nvPr>
            <p:ph type="subTitle" idx="4"/>
          </p:nvPr>
        </p:nvSpPr>
        <p:spPr>
          <a:xfrm>
            <a:off x="5939467" y="5482451"/>
            <a:ext cx="16416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4" name="Google Shape;224;p27"/>
          <p:cNvSpPr txBox="1">
            <a:spLocks noGrp="1"/>
          </p:cNvSpPr>
          <p:nvPr>
            <p:ph type="ctrTitle" idx="5"/>
          </p:nvPr>
        </p:nvSpPr>
        <p:spPr>
          <a:xfrm>
            <a:off x="4591700" y="1817201"/>
            <a:ext cx="1641600" cy="4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2133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5" name="Google Shape;225;p27"/>
          <p:cNvSpPr txBox="1">
            <a:spLocks noGrp="1"/>
          </p:cNvSpPr>
          <p:nvPr>
            <p:ph type="subTitle" idx="6"/>
          </p:nvPr>
        </p:nvSpPr>
        <p:spPr>
          <a:xfrm>
            <a:off x="4591501" y="2208599"/>
            <a:ext cx="16416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6" name="Google Shape;226;p27"/>
          <p:cNvSpPr txBox="1">
            <a:spLocks noGrp="1"/>
          </p:cNvSpPr>
          <p:nvPr>
            <p:ph type="ctrTitle" idx="7"/>
          </p:nvPr>
        </p:nvSpPr>
        <p:spPr>
          <a:xfrm>
            <a:off x="7331233" y="1815151"/>
            <a:ext cx="1641600" cy="4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2133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7" name="Google Shape;227;p27"/>
          <p:cNvSpPr txBox="1">
            <a:spLocks noGrp="1"/>
          </p:cNvSpPr>
          <p:nvPr>
            <p:ph type="subTitle" idx="8"/>
          </p:nvPr>
        </p:nvSpPr>
        <p:spPr>
          <a:xfrm>
            <a:off x="7331100" y="2206549"/>
            <a:ext cx="16416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670624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>
            <a:spLocks noGrp="1"/>
          </p:cNvSpPr>
          <p:nvPr>
            <p:ph type="ctrTitle"/>
          </p:nvPr>
        </p:nvSpPr>
        <p:spPr>
          <a:xfrm flipH="1">
            <a:off x="609600" y="593199"/>
            <a:ext cx="109728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230" name="Google Shape;23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109101" y="-1060145"/>
            <a:ext cx="4186433" cy="377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093825" y="-1062041"/>
            <a:ext cx="4186433" cy="37773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01539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">
  <p:cSld name="Thanks 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>
            <a:spLocks noGrp="1"/>
          </p:cNvSpPr>
          <p:nvPr>
            <p:ph type="ctrTitle"/>
          </p:nvPr>
        </p:nvSpPr>
        <p:spPr>
          <a:xfrm flipH="1">
            <a:off x="609600" y="1924040"/>
            <a:ext cx="35944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4" name="Google Shape;234;p29"/>
          <p:cNvSpPr txBox="1"/>
          <p:nvPr/>
        </p:nvSpPr>
        <p:spPr>
          <a:xfrm>
            <a:off x="4520433" y="2675503"/>
            <a:ext cx="3757600" cy="16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</a:t>
            </a:r>
            <a:r>
              <a:rPr lang="en" sz="16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" sz="1600">
                <a:solidFill>
                  <a:schemeClr val="lt1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600">
                <a:solidFill>
                  <a:schemeClr val="lt1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infographics &amp; images by </a:t>
            </a:r>
            <a:r>
              <a:rPr lang="en" sz="1600">
                <a:solidFill>
                  <a:schemeClr val="lt1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6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1828754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828754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828754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828754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FFD809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600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1828754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9"/>
          <p:cNvSpPr txBox="1">
            <a:spLocks noGrp="1"/>
          </p:cNvSpPr>
          <p:nvPr>
            <p:ph type="subTitle" idx="1"/>
          </p:nvPr>
        </p:nvSpPr>
        <p:spPr>
          <a:xfrm>
            <a:off x="609584" y="2718351"/>
            <a:ext cx="3594400" cy="6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236" name="Google Shape;23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6762371" y="-1832139"/>
            <a:ext cx="5429628" cy="4899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6744999" y="3702382"/>
            <a:ext cx="5429628" cy="48991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63206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Title and text 9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ctrTitle"/>
          </p:nvPr>
        </p:nvSpPr>
        <p:spPr>
          <a:xfrm flipH="1">
            <a:off x="720000" y="607427"/>
            <a:ext cx="107520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0" name="Google Shape;240;p30"/>
          <p:cNvSpPr txBox="1">
            <a:spLocks noGrp="1"/>
          </p:cNvSpPr>
          <p:nvPr>
            <p:ph type="subTitle" idx="1"/>
          </p:nvPr>
        </p:nvSpPr>
        <p:spPr>
          <a:xfrm>
            <a:off x="3450800" y="2947533"/>
            <a:ext cx="5290400" cy="245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67732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1" name="Google Shape;241;p30">
            <a:hlinkClick r:id="rId2"/>
          </p:cNvPr>
          <p:cNvSpPr txBox="1">
            <a:spLocks noGrp="1"/>
          </p:cNvSpPr>
          <p:nvPr>
            <p:ph type="ctrTitle" idx="2"/>
          </p:nvPr>
        </p:nvSpPr>
        <p:spPr>
          <a:xfrm>
            <a:off x="4298800" y="2399256"/>
            <a:ext cx="3594400" cy="3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242" name="Google Shape;24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9663953" y="4383589"/>
            <a:ext cx="3067567" cy="2767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1312304" y="4277023"/>
            <a:ext cx="3067567" cy="27678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8440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74465" y="-1231854"/>
            <a:ext cx="3067567" cy="2767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9668874" y="5317467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 txBox="1">
            <a:spLocks noGrp="1"/>
          </p:cNvSpPr>
          <p:nvPr>
            <p:ph type="ctrTitle"/>
          </p:nvPr>
        </p:nvSpPr>
        <p:spPr>
          <a:xfrm flipH="1">
            <a:off x="669600" y="593367"/>
            <a:ext cx="10912800" cy="8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"/>
          </p:nvPr>
        </p:nvSpPr>
        <p:spPr>
          <a:xfrm>
            <a:off x="1673800" y="1939500"/>
            <a:ext cx="8844400" cy="4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5490743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066D0-F67F-4BBA-BE46-88B67011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84879-A700-475A-A9AE-EE96E2A79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53F9A-E3A8-47C3-A04D-84B863429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D9130-03A0-496F-A889-E2C52714323D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CB1F7-31DF-47FF-8879-48438695D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F750E-C3FB-40E2-848F-76CAFC4BB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405600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69222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" preserve="1">
  <p:cSld name="Diseño personalizado 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4"/>
          <p:cNvSpPr/>
          <p:nvPr/>
        </p:nvSpPr>
        <p:spPr>
          <a:xfrm flipH="1">
            <a:off x="633" y="-19567"/>
            <a:ext cx="12192000" cy="68776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67"/>
              <a:t> </a:t>
            </a:r>
            <a:endParaRPr sz="1867"/>
          </a:p>
        </p:txBody>
      </p:sp>
      <p:sp>
        <p:nvSpPr>
          <p:cNvPr id="255" name="Google Shape;255;p34"/>
          <p:cNvSpPr/>
          <p:nvPr/>
        </p:nvSpPr>
        <p:spPr>
          <a:xfrm>
            <a:off x="1578400" y="0"/>
            <a:ext cx="10614000" cy="5526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56" name="Google Shape;256;p34"/>
          <p:cNvSpPr/>
          <p:nvPr/>
        </p:nvSpPr>
        <p:spPr>
          <a:xfrm>
            <a:off x="0" y="2532632"/>
            <a:ext cx="2100000" cy="4325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257" name="Google Shape;257;p34"/>
          <p:cNvSpPr txBox="1">
            <a:spLocks noGrp="1"/>
          </p:cNvSpPr>
          <p:nvPr>
            <p:ph type="ctrTitle"/>
          </p:nvPr>
        </p:nvSpPr>
        <p:spPr>
          <a:xfrm>
            <a:off x="6262900" y="1760300"/>
            <a:ext cx="4822400" cy="23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8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8" name="Google Shape;258;p34"/>
          <p:cNvSpPr txBox="1">
            <a:spLocks noGrp="1"/>
          </p:cNvSpPr>
          <p:nvPr>
            <p:ph type="subTitle" idx="1"/>
          </p:nvPr>
        </p:nvSpPr>
        <p:spPr>
          <a:xfrm>
            <a:off x="7882433" y="3970400"/>
            <a:ext cx="3202800" cy="9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458046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 2" preserve="1">
  <p:cSld name="Diseño personalizado 1 2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/>
          <p:nvPr/>
        </p:nvSpPr>
        <p:spPr>
          <a:xfrm>
            <a:off x="0" y="-9800"/>
            <a:ext cx="12192000" cy="68776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61" name="Google Shape;261;p35"/>
          <p:cNvSpPr/>
          <p:nvPr/>
        </p:nvSpPr>
        <p:spPr>
          <a:xfrm flipH="1">
            <a:off x="233" y="0"/>
            <a:ext cx="10614000" cy="5526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62" name="Google Shape;262;p35"/>
          <p:cNvSpPr txBox="1">
            <a:spLocks noGrp="1"/>
          </p:cNvSpPr>
          <p:nvPr>
            <p:ph type="ctrTitle"/>
          </p:nvPr>
        </p:nvSpPr>
        <p:spPr>
          <a:xfrm flipH="1">
            <a:off x="1106567" y="3209833"/>
            <a:ext cx="7580000" cy="8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8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6933">
                <a:solidFill>
                  <a:srgbClr val="434343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3" name="Google Shape;263;p35"/>
          <p:cNvSpPr txBox="1">
            <a:spLocks noGrp="1"/>
          </p:cNvSpPr>
          <p:nvPr>
            <p:ph type="subTitle" idx="1"/>
          </p:nvPr>
        </p:nvSpPr>
        <p:spPr>
          <a:xfrm flipH="1">
            <a:off x="1106713" y="3346099"/>
            <a:ext cx="4014400" cy="15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4" name="Google Shape;264;p35"/>
          <p:cNvSpPr/>
          <p:nvPr/>
        </p:nvSpPr>
        <p:spPr>
          <a:xfrm flipH="1">
            <a:off x="10092633" y="2532632"/>
            <a:ext cx="2100000" cy="4325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45157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3" preserve="1">
  <p:cSld name="Diseño personalizado 3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6"/>
          <p:cNvSpPr/>
          <p:nvPr/>
        </p:nvSpPr>
        <p:spPr>
          <a:xfrm>
            <a:off x="-1" y="1254836"/>
            <a:ext cx="8104400" cy="5603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267" name="Google Shape;267;p36"/>
          <p:cNvSpPr/>
          <p:nvPr/>
        </p:nvSpPr>
        <p:spPr>
          <a:xfrm>
            <a:off x="2777667" y="9500"/>
            <a:ext cx="9415200" cy="6858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268" name="Google Shape;268;p36"/>
          <p:cNvSpPr txBox="1">
            <a:spLocks noGrp="1"/>
          </p:cNvSpPr>
          <p:nvPr>
            <p:ph type="ctrTitle"/>
          </p:nvPr>
        </p:nvSpPr>
        <p:spPr>
          <a:xfrm>
            <a:off x="6148100" y="1799033"/>
            <a:ext cx="4670400" cy="201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9" name="Google Shape;269;p36"/>
          <p:cNvSpPr txBox="1">
            <a:spLocks noGrp="1"/>
          </p:cNvSpPr>
          <p:nvPr>
            <p:ph type="subTitle" idx="1"/>
          </p:nvPr>
        </p:nvSpPr>
        <p:spPr>
          <a:xfrm>
            <a:off x="6148100" y="3631119"/>
            <a:ext cx="4670400" cy="24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6715464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3 1" preserve="1">
  <p:cSld name="Diseño personalizado 3 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7"/>
          <p:cNvSpPr/>
          <p:nvPr/>
        </p:nvSpPr>
        <p:spPr>
          <a:xfrm flipH="1">
            <a:off x="632" y="-19567"/>
            <a:ext cx="12192000" cy="68776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72" name="Google Shape;272;p37"/>
          <p:cNvSpPr/>
          <p:nvPr/>
        </p:nvSpPr>
        <p:spPr>
          <a:xfrm flipH="1">
            <a:off x="4088233" y="1254836"/>
            <a:ext cx="8104400" cy="5603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273" name="Google Shape;273;p37"/>
          <p:cNvSpPr/>
          <p:nvPr/>
        </p:nvSpPr>
        <p:spPr>
          <a:xfrm flipH="1">
            <a:off x="-1" y="9500"/>
            <a:ext cx="8104400" cy="6858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274" name="Google Shape;274;p37"/>
          <p:cNvSpPr txBox="1">
            <a:spLocks noGrp="1"/>
          </p:cNvSpPr>
          <p:nvPr>
            <p:ph type="ctrTitle"/>
          </p:nvPr>
        </p:nvSpPr>
        <p:spPr>
          <a:xfrm flipH="1">
            <a:off x="1374132" y="1799033"/>
            <a:ext cx="4670400" cy="201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5" name="Google Shape;275;p37"/>
          <p:cNvSpPr txBox="1">
            <a:spLocks noGrp="1"/>
          </p:cNvSpPr>
          <p:nvPr>
            <p:ph type="subTitle" idx="1"/>
          </p:nvPr>
        </p:nvSpPr>
        <p:spPr>
          <a:xfrm flipH="1">
            <a:off x="1374132" y="3631119"/>
            <a:ext cx="4670400" cy="24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9982295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 preserve="1">
  <p:cSld name="Diseño personalizado 2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Clr>
                <a:srgbClr val="000000"/>
              </a:buClr>
              <a:buSzPts val="1100"/>
              <a:buFont typeface="Arial"/>
              <a:buNone/>
              <a:defRPr/>
            </a:lvl1pPr>
            <a:lvl2pPr lvl="1" rtl="0">
              <a:buClr>
                <a:srgbClr val="000000"/>
              </a:buClr>
              <a:buSzPts val="1100"/>
              <a:buFont typeface="Arial"/>
              <a:buNone/>
              <a:defRPr/>
            </a:lvl2pPr>
            <a:lvl3pPr lvl="2" rtl="0">
              <a:buClr>
                <a:srgbClr val="000000"/>
              </a:buClr>
              <a:buSzPts val="1100"/>
              <a:buFont typeface="Arial"/>
              <a:buNone/>
              <a:defRPr/>
            </a:lvl3pPr>
            <a:lvl4pPr lvl="3" rtl="0">
              <a:buClr>
                <a:srgbClr val="000000"/>
              </a:buClr>
              <a:buSzPts val="1100"/>
              <a:buFont typeface="Arial"/>
              <a:buNone/>
              <a:defRPr/>
            </a:lvl4pPr>
            <a:lvl5pPr lvl="4" rtl="0">
              <a:buClr>
                <a:srgbClr val="000000"/>
              </a:buClr>
              <a:buSzPts val="1100"/>
              <a:buFont typeface="Arial"/>
              <a:buNone/>
              <a:defRPr/>
            </a:lvl5pPr>
            <a:lvl6pPr lvl="5" rtl="0">
              <a:buClr>
                <a:srgbClr val="000000"/>
              </a:buClr>
              <a:buSzPts val="1100"/>
              <a:buFont typeface="Arial"/>
              <a:buNone/>
              <a:defRPr/>
            </a:lvl6pPr>
            <a:lvl7pPr lvl="6" rtl="0">
              <a:buClr>
                <a:srgbClr val="000000"/>
              </a:buClr>
              <a:buSzPts val="1100"/>
              <a:buFont typeface="Arial"/>
              <a:buNone/>
              <a:defRPr/>
            </a:lvl7pPr>
            <a:lvl8pPr lvl="7" rtl="0">
              <a:buClr>
                <a:srgbClr val="000000"/>
              </a:buClr>
              <a:buSzPts val="1100"/>
              <a:buFont typeface="Arial"/>
              <a:buNone/>
              <a:defRPr/>
            </a:lvl8pPr>
            <a:lvl9pPr lvl="8" rtl="0">
              <a:buClr>
                <a:srgbClr val="000000"/>
              </a:buClr>
              <a:buSzPts val="1100"/>
              <a:buFont typeface="Arial"/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78" name="Google Shape;278;p38"/>
          <p:cNvSpPr/>
          <p:nvPr/>
        </p:nvSpPr>
        <p:spPr>
          <a:xfrm>
            <a:off x="0" y="-19567"/>
            <a:ext cx="12192000" cy="68776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79" name="Google Shape;279;p38"/>
          <p:cNvSpPr/>
          <p:nvPr/>
        </p:nvSpPr>
        <p:spPr>
          <a:xfrm>
            <a:off x="0" y="1304433"/>
            <a:ext cx="12192000" cy="4229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008275"/>
              </a:solidFill>
            </a:endParaRPr>
          </a:p>
        </p:txBody>
      </p:sp>
      <p:sp>
        <p:nvSpPr>
          <p:cNvPr id="280" name="Google Shape;280;p38"/>
          <p:cNvSpPr txBox="1">
            <a:spLocks noGrp="1"/>
          </p:cNvSpPr>
          <p:nvPr>
            <p:ph type="body" idx="1"/>
          </p:nvPr>
        </p:nvSpPr>
        <p:spPr>
          <a:xfrm>
            <a:off x="856067" y="2846400"/>
            <a:ext cx="7077600" cy="19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>
                <a:solidFill>
                  <a:srgbClr val="FFFFFF"/>
                </a:solidFill>
              </a:defRPr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>
                <a:solidFill>
                  <a:srgbClr val="FFFFFF"/>
                </a:solidFill>
              </a:defRPr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FFFFFF"/>
              </a:buClr>
              <a:buSzPts val="1200"/>
              <a:buChar char="■"/>
              <a:defRPr>
                <a:solidFill>
                  <a:srgbClr val="FFFFFF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1" name="Google Shape;281;p38"/>
          <p:cNvSpPr txBox="1">
            <a:spLocks noGrp="1"/>
          </p:cNvSpPr>
          <p:nvPr>
            <p:ph type="title"/>
          </p:nvPr>
        </p:nvSpPr>
        <p:spPr>
          <a:xfrm>
            <a:off x="6297329" y="1683567"/>
            <a:ext cx="5077600" cy="11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2" name="Google Shape;282;p38"/>
          <p:cNvSpPr/>
          <p:nvPr/>
        </p:nvSpPr>
        <p:spPr>
          <a:xfrm flipH="1">
            <a:off x="0" y="0"/>
            <a:ext cx="402000" cy="6858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2854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 1" preserve="1">
  <p:cSld name="Diseño personalizado 2 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9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85" name="Google Shape;285;p39"/>
          <p:cNvSpPr/>
          <p:nvPr/>
        </p:nvSpPr>
        <p:spPr>
          <a:xfrm>
            <a:off x="0" y="-19567"/>
            <a:ext cx="12192000" cy="68776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86" name="Google Shape;286;p39"/>
          <p:cNvSpPr/>
          <p:nvPr/>
        </p:nvSpPr>
        <p:spPr>
          <a:xfrm>
            <a:off x="0" y="1304433"/>
            <a:ext cx="12192000" cy="4229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008275"/>
              </a:solidFill>
            </a:endParaRPr>
          </a:p>
        </p:txBody>
      </p:sp>
      <p:sp>
        <p:nvSpPr>
          <p:cNvPr id="287" name="Google Shape;287;p39"/>
          <p:cNvSpPr txBox="1">
            <a:spLocks noGrp="1"/>
          </p:cNvSpPr>
          <p:nvPr>
            <p:ph type="title"/>
          </p:nvPr>
        </p:nvSpPr>
        <p:spPr>
          <a:xfrm>
            <a:off x="2235399" y="2831200"/>
            <a:ext cx="3796000" cy="11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8" name="Google Shape;288;p39"/>
          <p:cNvSpPr txBox="1">
            <a:spLocks noGrp="1"/>
          </p:cNvSpPr>
          <p:nvPr>
            <p:ph type="subTitle" idx="1"/>
          </p:nvPr>
        </p:nvSpPr>
        <p:spPr>
          <a:xfrm flipH="1">
            <a:off x="6389696" y="2649000"/>
            <a:ext cx="3508000" cy="15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9" name="Google Shape;289;p39"/>
          <p:cNvSpPr/>
          <p:nvPr/>
        </p:nvSpPr>
        <p:spPr>
          <a:xfrm flipH="1">
            <a:off x="0" y="0"/>
            <a:ext cx="6170400" cy="413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0719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 1 1" preserve="1">
  <p:cSld name="Diseño personalizado 2 1 1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/>
          <p:nvPr/>
        </p:nvSpPr>
        <p:spPr>
          <a:xfrm>
            <a:off x="0" y="-19567"/>
            <a:ext cx="12192000" cy="68776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2" name="Google Shape;292;p40"/>
          <p:cNvSpPr/>
          <p:nvPr/>
        </p:nvSpPr>
        <p:spPr>
          <a:xfrm>
            <a:off x="0" y="1304433"/>
            <a:ext cx="12192000" cy="4229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008275"/>
              </a:solidFill>
            </a:endParaRPr>
          </a:p>
        </p:txBody>
      </p:sp>
      <p:sp>
        <p:nvSpPr>
          <p:cNvPr id="293" name="Google Shape;293;p40"/>
          <p:cNvSpPr txBox="1">
            <a:spLocks noGrp="1"/>
          </p:cNvSpPr>
          <p:nvPr>
            <p:ph type="title"/>
          </p:nvPr>
        </p:nvSpPr>
        <p:spPr>
          <a:xfrm flipH="1">
            <a:off x="6021456" y="2831200"/>
            <a:ext cx="3796000" cy="11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4" name="Google Shape;294;p40"/>
          <p:cNvSpPr txBox="1">
            <a:spLocks noGrp="1"/>
          </p:cNvSpPr>
          <p:nvPr>
            <p:ph type="subTitle" idx="1"/>
          </p:nvPr>
        </p:nvSpPr>
        <p:spPr>
          <a:xfrm>
            <a:off x="2374549" y="2649000"/>
            <a:ext cx="3288400" cy="15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3733">
                <a:solidFill>
                  <a:srgbClr val="43434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5" name="Google Shape;295;p40"/>
          <p:cNvSpPr/>
          <p:nvPr/>
        </p:nvSpPr>
        <p:spPr>
          <a:xfrm flipH="1">
            <a:off x="6021600" y="0"/>
            <a:ext cx="6170400" cy="413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8758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 1 1 1 1" preserve="1">
  <p:cSld name="Diseño personalizado 2 1 1 1 1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1"/>
          <p:cNvSpPr/>
          <p:nvPr/>
        </p:nvSpPr>
        <p:spPr>
          <a:xfrm>
            <a:off x="0" y="-19567"/>
            <a:ext cx="12192000" cy="68776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8" name="Google Shape;298;p41"/>
          <p:cNvSpPr/>
          <p:nvPr/>
        </p:nvSpPr>
        <p:spPr>
          <a:xfrm>
            <a:off x="0" y="1304433"/>
            <a:ext cx="12192000" cy="4229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008275"/>
              </a:solidFill>
            </a:endParaRPr>
          </a:p>
        </p:txBody>
      </p:sp>
      <p:sp>
        <p:nvSpPr>
          <p:cNvPr id="299" name="Google Shape;299;p41"/>
          <p:cNvSpPr txBox="1">
            <a:spLocks noGrp="1"/>
          </p:cNvSpPr>
          <p:nvPr>
            <p:ph type="title"/>
          </p:nvPr>
        </p:nvSpPr>
        <p:spPr>
          <a:xfrm flipH="1">
            <a:off x="2491609" y="2831200"/>
            <a:ext cx="7208800" cy="11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428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3115800" y="3723420"/>
            <a:ext cx="2780800" cy="15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2"/>
          </p:nvPr>
        </p:nvSpPr>
        <p:spPr>
          <a:xfrm>
            <a:off x="6295533" y="3709009"/>
            <a:ext cx="2780800" cy="15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 flipH="1">
            <a:off x="6295467" y="617007"/>
            <a:ext cx="4897600" cy="1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ctrTitle" idx="3"/>
          </p:nvPr>
        </p:nvSpPr>
        <p:spPr>
          <a:xfrm>
            <a:off x="2972417" y="3506568"/>
            <a:ext cx="3067600" cy="3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ctrTitle" idx="4"/>
          </p:nvPr>
        </p:nvSpPr>
        <p:spPr>
          <a:xfrm>
            <a:off x="6096000" y="3506568"/>
            <a:ext cx="3179600" cy="3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 rot="5400000">
            <a:off x="2733984" y="2665579"/>
            <a:ext cx="3544267" cy="3179733"/>
          </a:xfrm>
          <a:prstGeom prst="flowChartPreparation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5"/>
          <p:cNvSpPr/>
          <p:nvPr/>
        </p:nvSpPr>
        <p:spPr>
          <a:xfrm rot="5400000">
            <a:off x="5913717" y="2665566"/>
            <a:ext cx="3544267" cy="3179733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62092775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itleOnly" preserve="1">
  <p:cSld name="TWO COLUMNS">
    <p:bg>
      <p:bgPr>
        <a:noFill/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2"/>
          <p:cNvSpPr/>
          <p:nvPr/>
        </p:nvSpPr>
        <p:spPr>
          <a:xfrm>
            <a:off x="6080567" y="628633"/>
            <a:ext cx="6116400" cy="56008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2" name="Google Shape;302;p42"/>
          <p:cNvSpPr/>
          <p:nvPr/>
        </p:nvSpPr>
        <p:spPr>
          <a:xfrm>
            <a:off x="-10000" y="628633"/>
            <a:ext cx="6116400" cy="5600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3" name="Google Shape;303;p42"/>
          <p:cNvSpPr txBox="1">
            <a:spLocks noGrp="1"/>
          </p:cNvSpPr>
          <p:nvPr>
            <p:ph type="ctrTitle"/>
          </p:nvPr>
        </p:nvSpPr>
        <p:spPr>
          <a:xfrm>
            <a:off x="1012167" y="800267"/>
            <a:ext cx="44584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4" name="Google Shape;304;p42"/>
          <p:cNvSpPr txBox="1">
            <a:spLocks noGrp="1"/>
          </p:cNvSpPr>
          <p:nvPr>
            <p:ph type="subTitle" idx="1"/>
          </p:nvPr>
        </p:nvSpPr>
        <p:spPr>
          <a:xfrm>
            <a:off x="1012151" y="4043533"/>
            <a:ext cx="37296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42"/>
          <p:cNvSpPr txBox="1">
            <a:spLocks noGrp="1"/>
          </p:cNvSpPr>
          <p:nvPr>
            <p:ph type="subTitle" idx="2"/>
          </p:nvPr>
        </p:nvSpPr>
        <p:spPr>
          <a:xfrm>
            <a:off x="7215817" y="4043533"/>
            <a:ext cx="37296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6" name="Google Shape;306;p42"/>
          <p:cNvSpPr txBox="1">
            <a:spLocks noGrp="1"/>
          </p:cNvSpPr>
          <p:nvPr>
            <p:ph type="ctrTitle" idx="3"/>
          </p:nvPr>
        </p:nvSpPr>
        <p:spPr>
          <a:xfrm>
            <a:off x="1057292" y="2948600"/>
            <a:ext cx="3729600" cy="859600"/>
          </a:xfrm>
          <a:prstGeom prst="rect">
            <a:avLst/>
          </a:prstGeom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7" name="Google Shape;307;p42"/>
          <p:cNvSpPr txBox="1">
            <a:spLocks noGrp="1"/>
          </p:cNvSpPr>
          <p:nvPr>
            <p:ph type="ctrTitle" idx="4"/>
          </p:nvPr>
        </p:nvSpPr>
        <p:spPr>
          <a:xfrm>
            <a:off x="7260959" y="2948600"/>
            <a:ext cx="3729600" cy="859600"/>
          </a:xfrm>
          <a:prstGeom prst="rect">
            <a:avLst/>
          </a:prstGeom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08" name="Google Shape;308;p42"/>
          <p:cNvGrpSpPr/>
          <p:nvPr/>
        </p:nvGrpSpPr>
        <p:grpSpPr>
          <a:xfrm>
            <a:off x="6101429" y="5433"/>
            <a:ext cx="523600" cy="6876800"/>
            <a:chOff x="3047922" y="4075"/>
            <a:chExt cx="392700" cy="5157600"/>
          </a:xfrm>
        </p:grpSpPr>
        <p:sp>
          <p:nvSpPr>
            <p:cNvPr id="309" name="Google Shape;309;p42"/>
            <p:cNvSpPr/>
            <p:nvPr/>
          </p:nvSpPr>
          <p:spPr>
            <a:xfrm rot="5400000">
              <a:off x="3017322" y="2373000"/>
              <a:ext cx="453900" cy="392700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cxnSp>
          <p:nvCxnSpPr>
            <p:cNvPr id="310" name="Google Shape;310;p42"/>
            <p:cNvCxnSpPr/>
            <p:nvPr/>
          </p:nvCxnSpPr>
          <p:spPr>
            <a:xfrm>
              <a:off x="3053725" y="4075"/>
              <a:ext cx="0" cy="51576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528755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3" preserve="1">
  <p:cSld name="TWO COLUMNS 3">
    <p:bg>
      <p:bgPr>
        <a:noFill/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3"/>
          <p:cNvSpPr/>
          <p:nvPr/>
        </p:nvSpPr>
        <p:spPr>
          <a:xfrm>
            <a:off x="6080567" y="-9367"/>
            <a:ext cx="6116400" cy="6876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3" name="Google Shape;313;p43"/>
          <p:cNvSpPr/>
          <p:nvPr/>
        </p:nvSpPr>
        <p:spPr>
          <a:xfrm>
            <a:off x="-10000" y="-9367"/>
            <a:ext cx="6090400" cy="68768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4" name="Google Shape;314;p43"/>
          <p:cNvSpPr txBox="1">
            <a:spLocks noGrp="1"/>
          </p:cNvSpPr>
          <p:nvPr>
            <p:ph type="ctrTitle"/>
          </p:nvPr>
        </p:nvSpPr>
        <p:spPr>
          <a:xfrm>
            <a:off x="2861600" y="800267"/>
            <a:ext cx="64688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5" name="Google Shape;315;p43"/>
          <p:cNvSpPr txBox="1">
            <a:spLocks noGrp="1"/>
          </p:cNvSpPr>
          <p:nvPr>
            <p:ph type="subTitle" idx="1"/>
          </p:nvPr>
        </p:nvSpPr>
        <p:spPr>
          <a:xfrm>
            <a:off x="1012151" y="3116667"/>
            <a:ext cx="37296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6" name="Google Shape;316;p43"/>
          <p:cNvSpPr txBox="1">
            <a:spLocks noGrp="1"/>
          </p:cNvSpPr>
          <p:nvPr>
            <p:ph type="subTitle" idx="2"/>
          </p:nvPr>
        </p:nvSpPr>
        <p:spPr>
          <a:xfrm>
            <a:off x="7215817" y="3116667"/>
            <a:ext cx="37296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7" name="Google Shape;317;p43"/>
          <p:cNvSpPr/>
          <p:nvPr/>
        </p:nvSpPr>
        <p:spPr>
          <a:xfrm rot="5400000">
            <a:off x="6060629" y="3813900"/>
            <a:ext cx="605200" cy="5236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902212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 preserve="1">
  <p:cSld name="TWO COLUMNS 2">
    <p:bg>
      <p:bgPr>
        <a:noFill/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4"/>
          <p:cNvSpPr/>
          <p:nvPr/>
        </p:nvSpPr>
        <p:spPr>
          <a:xfrm>
            <a:off x="6364251" y="1817200"/>
            <a:ext cx="4126231" cy="5042651"/>
          </a:xfrm>
          <a:custGeom>
            <a:avLst/>
            <a:gdLst/>
            <a:ahLst/>
            <a:cxnLst/>
            <a:rect l="l" t="t" r="r" b="b"/>
            <a:pathLst>
              <a:path w="3429000" h="4959984" extrusionOk="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20" name="Google Shape;320;p44"/>
          <p:cNvSpPr/>
          <p:nvPr/>
        </p:nvSpPr>
        <p:spPr>
          <a:xfrm>
            <a:off x="1701485" y="1817200"/>
            <a:ext cx="4126231" cy="5042651"/>
          </a:xfrm>
          <a:custGeom>
            <a:avLst/>
            <a:gdLst/>
            <a:ahLst/>
            <a:cxnLst/>
            <a:rect l="l" t="t" r="r" b="b"/>
            <a:pathLst>
              <a:path w="3429000" h="4959984" extrusionOk="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21" name="Google Shape;321;p44"/>
          <p:cNvSpPr txBox="1">
            <a:spLocks noGrp="1"/>
          </p:cNvSpPr>
          <p:nvPr>
            <p:ph type="ctrTitle"/>
          </p:nvPr>
        </p:nvSpPr>
        <p:spPr>
          <a:xfrm>
            <a:off x="1797933" y="300233"/>
            <a:ext cx="85960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40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2" name="Google Shape;322;p44"/>
          <p:cNvSpPr txBox="1">
            <a:spLocks noGrp="1"/>
          </p:cNvSpPr>
          <p:nvPr>
            <p:ph type="subTitle" idx="1"/>
          </p:nvPr>
        </p:nvSpPr>
        <p:spPr>
          <a:xfrm>
            <a:off x="2018333" y="3980533"/>
            <a:ext cx="3492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3" name="Google Shape;323;p44"/>
          <p:cNvSpPr txBox="1">
            <a:spLocks noGrp="1"/>
          </p:cNvSpPr>
          <p:nvPr>
            <p:ph type="subTitle" idx="2"/>
          </p:nvPr>
        </p:nvSpPr>
        <p:spPr>
          <a:xfrm>
            <a:off x="6681167" y="3980533"/>
            <a:ext cx="3492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4" name="Google Shape;324;p44"/>
          <p:cNvSpPr txBox="1">
            <a:spLocks noGrp="1"/>
          </p:cNvSpPr>
          <p:nvPr>
            <p:ph type="ctrTitle" idx="3"/>
          </p:nvPr>
        </p:nvSpPr>
        <p:spPr>
          <a:xfrm>
            <a:off x="2018341" y="3120933"/>
            <a:ext cx="3492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5" name="Google Shape;325;p44"/>
          <p:cNvSpPr txBox="1">
            <a:spLocks noGrp="1"/>
          </p:cNvSpPr>
          <p:nvPr>
            <p:ph type="ctrTitle" idx="4"/>
          </p:nvPr>
        </p:nvSpPr>
        <p:spPr>
          <a:xfrm>
            <a:off x="6681175" y="3120933"/>
            <a:ext cx="3492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6" name="Google Shape;326;p44"/>
          <p:cNvSpPr/>
          <p:nvPr/>
        </p:nvSpPr>
        <p:spPr>
          <a:xfrm flipH="1">
            <a:off x="189700" y="1640400"/>
            <a:ext cx="363600" cy="5217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327" name="Google Shape;327;p44"/>
          <p:cNvSpPr/>
          <p:nvPr/>
        </p:nvSpPr>
        <p:spPr>
          <a:xfrm flipH="1">
            <a:off x="0" y="0"/>
            <a:ext cx="363600" cy="6858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894196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 1" preserve="1">
  <p:cSld name="TWO COLUMNS 2 1">
    <p:bg>
      <p:bgPr>
        <a:noFill/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5"/>
          <p:cNvSpPr/>
          <p:nvPr/>
        </p:nvSpPr>
        <p:spPr>
          <a:xfrm>
            <a:off x="0" y="1676468"/>
            <a:ext cx="12195811" cy="4612785"/>
          </a:xfrm>
          <a:custGeom>
            <a:avLst/>
            <a:gdLst/>
            <a:ahLst/>
            <a:cxnLst/>
            <a:rect l="l" t="t" r="r" b="b"/>
            <a:pathLst>
              <a:path w="3429000" h="4959984" extrusionOk="0">
                <a:moveTo>
                  <a:pt x="3428822" y="4959629"/>
                </a:moveTo>
                <a:lnTo>
                  <a:pt x="0" y="4959629"/>
                </a:lnTo>
                <a:lnTo>
                  <a:pt x="0" y="0"/>
                </a:lnTo>
                <a:lnTo>
                  <a:pt x="3428822" y="0"/>
                </a:lnTo>
                <a:lnTo>
                  <a:pt x="3428822" y="4959629"/>
                </a:lnTo>
                <a:close/>
              </a:path>
            </a:pathLst>
          </a:cu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30" name="Google Shape;330;p45"/>
          <p:cNvSpPr txBox="1">
            <a:spLocks noGrp="1"/>
          </p:cNvSpPr>
          <p:nvPr>
            <p:ph type="ctrTitle"/>
          </p:nvPr>
        </p:nvSpPr>
        <p:spPr>
          <a:xfrm>
            <a:off x="1797933" y="300233"/>
            <a:ext cx="85960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40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1" name="Google Shape;331;p45"/>
          <p:cNvSpPr txBox="1">
            <a:spLocks noGrp="1"/>
          </p:cNvSpPr>
          <p:nvPr>
            <p:ph type="subTitle" idx="1"/>
          </p:nvPr>
        </p:nvSpPr>
        <p:spPr>
          <a:xfrm>
            <a:off x="619467" y="3844333"/>
            <a:ext cx="3492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2" name="Google Shape;332;p45"/>
          <p:cNvSpPr txBox="1">
            <a:spLocks noGrp="1"/>
          </p:cNvSpPr>
          <p:nvPr>
            <p:ph type="subTitle" idx="2"/>
          </p:nvPr>
        </p:nvSpPr>
        <p:spPr>
          <a:xfrm>
            <a:off x="4349800" y="3844333"/>
            <a:ext cx="3492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3" name="Google Shape;333;p45"/>
          <p:cNvSpPr txBox="1">
            <a:spLocks noGrp="1"/>
          </p:cNvSpPr>
          <p:nvPr>
            <p:ph type="ctrTitle" idx="3"/>
          </p:nvPr>
        </p:nvSpPr>
        <p:spPr>
          <a:xfrm>
            <a:off x="619475" y="2984733"/>
            <a:ext cx="3492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4" name="Google Shape;334;p45"/>
          <p:cNvSpPr txBox="1">
            <a:spLocks noGrp="1"/>
          </p:cNvSpPr>
          <p:nvPr>
            <p:ph type="ctrTitle" idx="4"/>
          </p:nvPr>
        </p:nvSpPr>
        <p:spPr>
          <a:xfrm>
            <a:off x="4349808" y="2984733"/>
            <a:ext cx="3492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5" name="Google Shape;335;p45"/>
          <p:cNvSpPr txBox="1">
            <a:spLocks noGrp="1"/>
          </p:cNvSpPr>
          <p:nvPr>
            <p:ph type="subTitle" idx="5"/>
          </p:nvPr>
        </p:nvSpPr>
        <p:spPr>
          <a:xfrm>
            <a:off x="8080133" y="3844333"/>
            <a:ext cx="3492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6" name="Google Shape;336;p45"/>
          <p:cNvSpPr txBox="1">
            <a:spLocks noGrp="1"/>
          </p:cNvSpPr>
          <p:nvPr>
            <p:ph type="ctrTitle" idx="6"/>
          </p:nvPr>
        </p:nvSpPr>
        <p:spPr>
          <a:xfrm>
            <a:off x="8080141" y="2984733"/>
            <a:ext cx="3492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Fira Sans Condensed Medium"/>
              <a:buNone/>
              <a:defRPr sz="2133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3215026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 1" preserve="1">
  <p:cSld name="TWO COLUMNS 1 1">
    <p:bg>
      <p:bgPr>
        <a:noFill/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6"/>
          <p:cNvSpPr/>
          <p:nvPr/>
        </p:nvSpPr>
        <p:spPr>
          <a:xfrm>
            <a:off x="100" y="626300"/>
            <a:ext cx="4064000" cy="5599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39" name="Google Shape;339;p46"/>
          <p:cNvSpPr/>
          <p:nvPr/>
        </p:nvSpPr>
        <p:spPr>
          <a:xfrm>
            <a:off x="4066933" y="627879"/>
            <a:ext cx="4064000" cy="5599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40" name="Google Shape;340;p46"/>
          <p:cNvSpPr/>
          <p:nvPr/>
        </p:nvSpPr>
        <p:spPr>
          <a:xfrm>
            <a:off x="8127900" y="626300"/>
            <a:ext cx="4064000" cy="5599200"/>
          </a:xfrm>
          <a:prstGeom prst="rect">
            <a:avLst/>
          </a:prstGeom>
          <a:solidFill>
            <a:srgbClr val="AE3F4A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341" name="Google Shape;341;p46"/>
          <p:cNvGrpSpPr/>
          <p:nvPr/>
        </p:nvGrpSpPr>
        <p:grpSpPr>
          <a:xfrm>
            <a:off x="4063997" y="5433"/>
            <a:ext cx="4587700" cy="6876800"/>
            <a:chOff x="3047922" y="4075"/>
            <a:chExt cx="3440775" cy="5157600"/>
          </a:xfrm>
        </p:grpSpPr>
        <p:grpSp>
          <p:nvGrpSpPr>
            <p:cNvPr id="342" name="Google Shape;342;p46"/>
            <p:cNvGrpSpPr/>
            <p:nvPr/>
          </p:nvGrpSpPr>
          <p:grpSpPr>
            <a:xfrm>
              <a:off x="3047922" y="4075"/>
              <a:ext cx="3440775" cy="5157600"/>
              <a:chOff x="3047922" y="4075"/>
              <a:chExt cx="3440775" cy="5157600"/>
            </a:xfrm>
          </p:grpSpPr>
          <p:grpSp>
            <p:nvGrpSpPr>
              <p:cNvPr id="343" name="Google Shape;343;p46"/>
              <p:cNvGrpSpPr/>
              <p:nvPr/>
            </p:nvGrpSpPr>
            <p:grpSpPr>
              <a:xfrm>
                <a:off x="3047922" y="2342400"/>
                <a:ext cx="3440775" cy="453900"/>
                <a:chOff x="3047922" y="2342400"/>
                <a:chExt cx="3440775" cy="453900"/>
              </a:xfrm>
            </p:grpSpPr>
            <p:sp>
              <p:nvSpPr>
                <p:cNvPr id="344" name="Google Shape;344;p46"/>
                <p:cNvSpPr/>
                <p:nvPr/>
              </p:nvSpPr>
              <p:spPr>
                <a:xfrm rot="5400000">
                  <a:off x="3017322" y="2373000"/>
                  <a:ext cx="453900" cy="392700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7"/>
                </a:p>
              </p:txBody>
            </p:sp>
            <p:sp>
              <p:nvSpPr>
                <p:cNvPr id="345" name="Google Shape;345;p46"/>
                <p:cNvSpPr/>
                <p:nvPr/>
              </p:nvSpPr>
              <p:spPr>
                <a:xfrm rot="5400000">
                  <a:off x="6065397" y="2373000"/>
                  <a:ext cx="453900" cy="392700"/>
                </a:xfrm>
                <a:prstGeom prst="triangle">
                  <a:avLst>
                    <a:gd name="adj" fmla="val 50000"/>
                  </a:avLst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67"/>
                </a:p>
              </p:txBody>
            </p:sp>
          </p:grpSp>
          <p:cxnSp>
            <p:nvCxnSpPr>
              <p:cNvPr id="346" name="Google Shape;346;p46"/>
              <p:cNvCxnSpPr/>
              <p:nvPr/>
            </p:nvCxnSpPr>
            <p:spPr>
              <a:xfrm>
                <a:off x="3053725" y="4075"/>
                <a:ext cx="0" cy="5157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347" name="Google Shape;347;p46"/>
            <p:cNvCxnSpPr/>
            <p:nvPr/>
          </p:nvCxnSpPr>
          <p:spPr>
            <a:xfrm>
              <a:off x="6100425" y="4075"/>
              <a:ext cx="0" cy="51576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48" name="Google Shape;348;p46"/>
          <p:cNvSpPr txBox="1">
            <a:spLocks noGrp="1"/>
          </p:cNvSpPr>
          <p:nvPr>
            <p:ph type="ctrTitle"/>
          </p:nvPr>
        </p:nvSpPr>
        <p:spPr>
          <a:xfrm>
            <a:off x="4058167" y="800267"/>
            <a:ext cx="39180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9" name="Google Shape;349;p46"/>
          <p:cNvSpPr txBox="1">
            <a:spLocks noGrp="1"/>
          </p:cNvSpPr>
          <p:nvPr>
            <p:ph type="ctrTitle" idx="2"/>
          </p:nvPr>
        </p:nvSpPr>
        <p:spPr>
          <a:xfrm>
            <a:off x="856917" y="3691933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0" name="Google Shape;350;p46"/>
          <p:cNvSpPr txBox="1">
            <a:spLocks noGrp="1"/>
          </p:cNvSpPr>
          <p:nvPr>
            <p:ph type="subTitle" idx="1"/>
          </p:nvPr>
        </p:nvSpPr>
        <p:spPr>
          <a:xfrm>
            <a:off x="856933" y="4449933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1" name="Google Shape;351;p46"/>
          <p:cNvSpPr txBox="1">
            <a:spLocks noGrp="1"/>
          </p:cNvSpPr>
          <p:nvPr>
            <p:ph type="ctrTitle" idx="3"/>
          </p:nvPr>
        </p:nvSpPr>
        <p:spPr>
          <a:xfrm>
            <a:off x="4920917" y="3691933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2" name="Google Shape;352;p46"/>
          <p:cNvSpPr txBox="1">
            <a:spLocks noGrp="1"/>
          </p:cNvSpPr>
          <p:nvPr>
            <p:ph type="subTitle" idx="4"/>
          </p:nvPr>
        </p:nvSpPr>
        <p:spPr>
          <a:xfrm>
            <a:off x="4920933" y="4449933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3" name="Google Shape;353;p46"/>
          <p:cNvSpPr txBox="1">
            <a:spLocks noGrp="1"/>
          </p:cNvSpPr>
          <p:nvPr>
            <p:ph type="ctrTitle" idx="5"/>
          </p:nvPr>
        </p:nvSpPr>
        <p:spPr>
          <a:xfrm>
            <a:off x="8984917" y="3691933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Fira Sans Condensed Medium"/>
              <a:buNone/>
              <a:defRPr sz="2400">
                <a:solidFill>
                  <a:srgbClr val="FFFFFF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24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24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24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24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24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24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24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Fira Sans Condensed Medium"/>
              <a:buNone/>
              <a:defRPr sz="2400">
                <a:solidFill>
                  <a:srgbClr val="CCCCC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4" name="Google Shape;354;p46"/>
          <p:cNvSpPr txBox="1">
            <a:spLocks noGrp="1"/>
          </p:cNvSpPr>
          <p:nvPr>
            <p:ph type="subTitle" idx="6"/>
          </p:nvPr>
        </p:nvSpPr>
        <p:spPr>
          <a:xfrm>
            <a:off x="8984933" y="4449933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0526501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preserve="1">
  <p:cSld name="TABLE OF CONTENTS">
    <p:bg>
      <p:bgPr>
        <a:solidFill>
          <a:srgbClr val="FFFFFF"/>
        </a:soli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7"/>
          <p:cNvSpPr/>
          <p:nvPr/>
        </p:nvSpPr>
        <p:spPr>
          <a:xfrm>
            <a:off x="0" y="2257567"/>
            <a:ext cx="12192000" cy="46008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008275"/>
              </a:solidFill>
            </a:endParaRPr>
          </a:p>
        </p:txBody>
      </p:sp>
      <p:cxnSp>
        <p:nvCxnSpPr>
          <p:cNvPr id="357" name="Google Shape;357;p47"/>
          <p:cNvCxnSpPr/>
          <p:nvPr/>
        </p:nvCxnSpPr>
        <p:spPr>
          <a:xfrm rot="10800000">
            <a:off x="2206233" y="2257633"/>
            <a:ext cx="0" cy="4600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8" name="Google Shape;358;p47"/>
          <p:cNvCxnSpPr/>
          <p:nvPr/>
        </p:nvCxnSpPr>
        <p:spPr>
          <a:xfrm rot="10800000">
            <a:off x="5290833" y="2257633"/>
            <a:ext cx="0" cy="4600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47"/>
          <p:cNvCxnSpPr/>
          <p:nvPr/>
        </p:nvCxnSpPr>
        <p:spPr>
          <a:xfrm rot="10800000">
            <a:off x="8344733" y="2257633"/>
            <a:ext cx="0" cy="46008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0" name="Google Shape;360;p47"/>
          <p:cNvSpPr txBox="1">
            <a:spLocks noGrp="1"/>
          </p:cNvSpPr>
          <p:nvPr>
            <p:ph type="ctrTitle"/>
          </p:nvPr>
        </p:nvSpPr>
        <p:spPr>
          <a:xfrm>
            <a:off x="2288316" y="4012805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1" name="Google Shape;361;p47"/>
          <p:cNvSpPr txBox="1">
            <a:spLocks noGrp="1"/>
          </p:cNvSpPr>
          <p:nvPr>
            <p:ph type="subTitle" idx="1"/>
          </p:nvPr>
        </p:nvSpPr>
        <p:spPr>
          <a:xfrm>
            <a:off x="2288304" y="4628088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2" name="Google Shape;362;p47"/>
          <p:cNvSpPr txBox="1">
            <a:spLocks noGrp="1"/>
          </p:cNvSpPr>
          <p:nvPr>
            <p:ph type="title" idx="2" hasCustomPrompt="1"/>
          </p:nvPr>
        </p:nvSpPr>
        <p:spPr>
          <a:xfrm>
            <a:off x="2186716" y="3222188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8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47"/>
          <p:cNvSpPr txBox="1">
            <a:spLocks noGrp="1"/>
          </p:cNvSpPr>
          <p:nvPr>
            <p:ph type="ctrTitle" idx="3"/>
          </p:nvPr>
        </p:nvSpPr>
        <p:spPr>
          <a:xfrm>
            <a:off x="5351483" y="4008273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4" name="Google Shape;364;p47"/>
          <p:cNvSpPr txBox="1">
            <a:spLocks noGrp="1"/>
          </p:cNvSpPr>
          <p:nvPr>
            <p:ph type="subTitle" idx="4"/>
          </p:nvPr>
        </p:nvSpPr>
        <p:spPr>
          <a:xfrm>
            <a:off x="5351467" y="4623556"/>
            <a:ext cx="26356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5" name="Google Shape;365;p47"/>
          <p:cNvSpPr txBox="1">
            <a:spLocks noGrp="1"/>
          </p:cNvSpPr>
          <p:nvPr>
            <p:ph type="title" idx="5" hasCustomPrompt="1"/>
          </p:nvPr>
        </p:nvSpPr>
        <p:spPr>
          <a:xfrm>
            <a:off x="5249883" y="3217656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8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47"/>
          <p:cNvSpPr txBox="1">
            <a:spLocks noGrp="1"/>
          </p:cNvSpPr>
          <p:nvPr>
            <p:ph type="ctrTitle" idx="6"/>
          </p:nvPr>
        </p:nvSpPr>
        <p:spPr>
          <a:xfrm>
            <a:off x="8414649" y="4008287"/>
            <a:ext cx="3505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867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7" name="Google Shape;367;p47"/>
          <p:cNvSpPr txBox="1">
            <a:spLocks noGrp="1"/>
          </p:cNvSpPr>
          <p:nvPr>
            <p:ph type="subTitle" idx="7"/>
          </p:nvPr>
        </p:nvSpPr>
        <p:spPr>
          <a:xfrm>
            <a:off x="8414637" y="4623569"/>
            <a:ext cx="25420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8" name="Google Shape;368;p47"/>
          <p:cNvSpPr txBox="1">
            <a:spLocks noGrp="1"/>
          </p:cNvSpPr>
          <p:nvPr>
            <p:ph type="title" idx="8" hasCustomPrompt="1"/>
          </p:nvPr>
        </p:nvSpPr>
        <p:spPr>
          <a:xfrm>
            <a:off x="8313049" y="3217669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8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8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9" name="Google Shape;369;p47"/>
          <p:cNvSpPr txBox="1">
            <a:spLocks noGrp="1"/>
          </p:cNvSpPr>
          <p:nvPr>
            <p:ph type="ctrTitle" idx="9"/>
          </p:nvPr>
        </p:nvSpPr>
        <p:spPr>
          <a:xfrm>
            <a:off x="2708800" y="800267"/>
            <a:ext cx="67744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3000"/>
              <a:buNone/>
              <a:defRPr sz="4000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9085125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 1 1" preserve="1">
  <p:cSld name="TITLE DESIGN 2 1 1">
    <p:bg>
      <p:bgPr>
        <a:solidFill>
          <a:srgbClr val="FFFFFF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8"/>
          <p:cNvSpPr txBox="1">
            <a:spLocks noGrp="1"/>
          </p:cNvSpPr>
          <p:nvPr>
            <p:ph type="ctrTitle"/>
          </p:nvPr>
        </p:nvSpPr>
        <p:spPr>
          <a:xfrm>
            <a:off x="2619801" y="378800"/>
            <a:ext cx="69524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2400">
                <a:solidFill>
                  <a:srgbClr val="434343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2" name="Google Shape;372;p48"/>
          <p:cNvSpPr/>
          <p:nvPr/>
        </p:nvSpPr>
        <p:spPr>
          <a:xfrm>
            <a:off x="11638700" y="1640400"/>
            <a:ext cx="363600" cy="5217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373" name="Google Shape;373;p48"/>
          <p:cNvSpPr/>
          <p:nvPr/>
        </p:nvSpPr>
        <p:spPr>
          <a:xfrm>
            <a:off x="11828400" y="0"/>
            <a:ext cx="363600" cy="6858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685072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 1 1 2" preserve="1">
  <p:cSld name="TITLE DESIGN 2 1 1 2">
    <p:bg>
      <p:bgPr>
        <a:solidFill>
          <a:srgbClr val="FFFFFF"/>
        </a:solid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9"/>
          <p:cNvSpPr txBox="1">
            <a:spLocks noGrp="1"/>
          </p:cNvSpPr>
          <p:nvPr>
            <p:ph type="ctrTitle"/>
          </p:nvPr>
        </p:nvSpPr>
        <p:spPr>
          <a:xfrm>
            <a:off x="2619801" y="378800"/>
            <a:ext cx="69524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6" name="Google Shape;376;p49"/>
          <p:cNvSpPr/>
          <p:nvPr/>
        </p:nvSpPr>
        <p:spPr>
          <a:xfrm>
            <a:off x="11638700" y="1640400"/>
            <a:ext cx="363600" cy="52176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377" name="Google Shape;377;p49"/>
          <p:cNvSpPr/>
          <p:nvPr/>
        </p:nvSpPr>
        <p:spPr>
          <a:xfrm>
            <a:off x="11828400" y="0"/>
            <a:ext cx="363600" cy="68580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378" name="Google Shape;378;p49"/>
          <p:cNvSpPr txBox="1">
            <a:spLocks noGrp="1"/>
          </p:cNvSpPr>
          <p:nvPr>
            <p:ph type="subTitle" idx="1"/>
          </p:nvPr>
        </p:nvSpPr>
        <p:spPr>
          <a:xfrm>
            <a:off x="2774796" y="5775500"/>
            <a:ext cx="66424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1707429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 1 1 1" preserve="1">
  <p:cSld name="TITLE DESIGN 2 1 1 1">
    <p:bg>
      <p:bgPr>
        <a:solidFill>
          <a:srgbClr val="FFFFFF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0"/>
          <p:cNvSpPr txBox="1">
            <a:spLocks noGrp="1"/>
          </p:cNvSpPr>
          <p:nvPr>
            <p:ph type="ctrTitle"/>
          </p:nvPr>
        </p:nvSpPr>
        <p:spPr>
          <a:xfrm>
            <a:off x="2619801" y="378800"/>
            <a:ext cx="69524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1" name="Google Shape;381;p50"/>
          <p:cNvSpPr/>
          <p:nvPr/>
        </p:nvSpPr>
        <p:spPr>
          <a:xfrm flipH="1">
            <a:off x="189700" y="1640400"/>
            <a:ext cx="363600" cy="5217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382" name="Google Shape;382;p50"/>
          <p:cNvSpPr/>
          <p:nvPr/>
        </p:nvSpPr>
        <p:spPr>
          <a:xfrm flipH="1">
            <a:off x="0" y="0"/>
            <a:ext cx="363600" cy="6858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383" name="Google Shape;383;p50"/>
          <p:cNvSpPr txBox="1">
            <a:spLocks noGrp="1"/>
          </p:cNvSpPr>
          <p:nvPr>
            <p:ph type="ctrTitle" idx="2"/>
          </p:nvPr>
        </p:nvSpPr>
        <p:spPr>
          <a:xfrm>
            <a:off x="1179467" y="2359900"/>
            <a:ext cx="3239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4" name="Google Shape;384;p50"/>
          <p:cNvSpPr txBox="1">
            <a:spLocks noGrp="1"/>
          </p:cNvSpPr>
          <p:nvPr>
            <p:ph type="subTitle" idx="1"/>
          </p:nvPr>
        </p:nvSpPr>
        <p:spPr>
          <a:xfrm>
            <a:off x="1581403" y="2975199"/>
            <a:ext cx="2435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5" name="Google Shape;385;p50"/>
          <p:cNvSpPr txBox="1">
            <a:spLocks noGrp="1"/>
          </p:cNvSpPr>
          <p:nvPr>
            <p:ph type="ctrTitle" idx="3"/>
          </p:nvPr>
        </p:nvSpPr>
        <p:spPr>
          <a:xfrm>
            <a:off x="4476417" y="2355367"/>
            <a:ext cx="3239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6" name="Google Shape;386;p50"/>
          <p:cNvSpPr txBox="1">
            <a:spLocks noGrp="1"/>
          </p:cNvSpPr>
          <p:nvPr>
            <p:ph type="subTitle" idx="4"/>
          </p:nvPr>
        </p:nvSpPr>
        <p:spPr>
          <a:xfrm>
            <a:off x="4878360" y="2970661"/>
            <a:ext cx="2435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7" name="Google Shape;387;p50"/>
          <p:cNvSpPr txBox="1">
            <a:spLocks noGrp="1"/>
          </p:cNvSpPr>
          <p:nvPr>
            <p:ph type="ctrTitle" idx="5"/>
          </p:nvPr>
        </p:nvSpPr>
        <p:spPr>
          <a:xfrm>
            <a:off x="7773349" y="2355400"/>
            <a:ext cx="3239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8" name="Google Shape;388;p50"/>
          <p:cNvSpPr txBox="1">
            <a:spLocks noGrp="1"/>
          </p:cNvSpPr>
          <p:nvPr>
            <p:ph type="subTitle" idx="6"/>
          </p:nvPr>
        </p:nvSpPr>
        <p:spPr>
          <a:xfrm>
            <a:off x="8175468" y="2970667"/>
            <a:ext cx="2435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9" name="Google Shape;389;p50"/>
          <p:cNvSpPr txBox="1">
            <a:spLocks noGrp="1"/>
          </p:cNvSpPr>
          <p:nvPr>
            <p:ph type="ctrTitle" idx="7"/>
          </p:nvPr>
        </p:nvSpPr>
        <p:spPr>
          <a:xfrm>
            <a:off x="1179467" y="4394201"/>
            <a:ext cx="3239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0" name="Google Shape;390;p50"/>
          <p:cNvSpPr txBox="1">
            <a:spLocks noGrp="1"/>
          </p:cNvSpPr>
          <p:nvPr>
            <p:ph type="subTitle" idx="8"/>
          </p:nvPr>
        </p:nvSpPr>
        <p:spPr>
          <a:xfrm>
            <a:off x="1581403" y="5009500"/>
            <a:ext cx="2435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1" name="Google Shape;391;p50"/>
          <p:cNvSpPr txBox="1">
            <a:spLocks noGrp="1"/>
          </p:cNvSpPr>
          <p:nvPr>
            <p:ph type="ctrTitle" idx="9"/>
          </p:nvPr>
        </p:nvSpPr>
        <p:spPr>
          <a:xfrm>
            <a:off x="4476417" y="4389672"/>
            <a:ext cx="3239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2" name="Google Shape;392;p50"/>
          <p:cNvSpPr txBox="1">
            <a:spLocks noGrp="1"/>
          </p:cNvSpPr>
          <p:nvPr>
            <p:ph type="subTitle" idx="13"/>
          </p:nvPr>
        </p:nvSpPr>
        <p:spPr>
          <a:xfrm>
            <a:off x="4878360" y="5004965"/>
            <a:ext cx="2435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3" name="Google Shape;393;p50"/>
          <p:cNvSpPr txBox="1">
            <a:spLocks noGrp="1"/>
          </p:cNvSpPr>
          <p:nvPr>
            <p:ph type="ctrTitle" idx="14"/>
          </p:nvPr>
        </p:nvSpPr>
        <p:spPr>
          <a:xfrm>
            <a:off x="7773349" y="4389700"/>
            <a:ext cx="32392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600"/>
              <a:buNone/>
              <a:defRPr sz="2133"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4" name="Google Shape;394;p50"/>
          <p:cNvSpPr txBox="1">
            <a:spLocks noGrp="1"/>
          </p:cNvSpPr>
          <p:nvPr>
            <p:ph type="subTitle" idx="15"/>
          </p:nvPr>
        </p:nvSpPr>
        <p:spPr>
          <a:xfrm>
            <a:off x="8175468" y="5004967"/>
            <a:ext cx="2435200" cy="4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200"/>
              <a:buNone/>
              <a:defRPr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9983125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 1 1 1 1" preserve="1">
  <p:cSld name="TITLE DESIGN 2 1 1 1 1">
    <p:bg>
      <p:bgPr>
        <a:solidFill>
          <a:srgbClr val="FFFFFF"/>
        </a:soli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1"/>
          <p:cNvSpPr txBox="1">
            <a:spLocks noGrp="1"/>
          </p:cNvSpPr>
          <p:nvPr>
            <p:ph type="ctrTitle"/>
          </p:nvPr>
        </p:nvSpPr>
        <p:spPr>
          <a:xfrm>
            <a:off x="2619801" y="378800"/>
            <a:ext cx="69524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13B49"/>
              </a:buClr>
              <a:buSzPts val="1800"/>
              <a:buNone/>
              <a:defRPr sz="2400">
                <a:solidFill>
                  <a:srgbClr val="413B4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7" name="Google Shape;397;p51"/>
          <p:cNvSpPr/>
          <p:nvPr/>
        </p:nvSpPr>
        <p:spPr>
          <a:xfrm flipH="1">
            <a:off x="189700" y="1640400"/>
            <a:ext cx="363600" cy="5217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398" name="Google Shape;398;p51"/>
          <p:cNvSpPr/>
          <p:nvPr/>
        </p:nvSpPr>
        <p:spPr>
          <a:xfrm flipH="1">
            <a:off x="0" y="0"/>
            <a:ext cx="363600" cy="6858000"/>
          </a:xfrm>
          <a:prstGeom prst="rect">
            <a:avLst/>
          </a:prstGeom>
          <a:solidFill>
            <a:srgbClr val="413B49">
              <a:alpha val="742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910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  <p:sp>
        <p:nvSpPr>
          <p:cNvPr id="40" name="Google Shape;40;p6"/>
          <p:cNvSpPr txBox="1">
            <a:spLocks noGrp="1"/>
          </p:cNvSpPr>
          <p:nvPr>
            <p:ph type="ctrTitle"/>
          </p:nvPr>
        </p:nvSpPr>
        <p:spPr>
          <a:xfrm flipH="1">
            <a:off x="720000" y="602983"/>
            <a:ext cx="107520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41" name="Google Shape;4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3067567" cy="27678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7543725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4 1" preserve="1">
  <p:cSld name="Diseño personalizado 4 1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2"/>
          <p:cNvSpPr/>
          <p:nvPr/>
        </p:nvSpPr>
        <p:spPr>
          <a:xfrm flipH="1">
            <a:off x="0" y="906660"/>
            <a:ext cx="11308800" cy="59512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401" name="Google Shape;401;p52"/>
          <p:cNvSpPr/>
          <p:nvPr/>
        </p:nvSpPr>
        <p:spPr>
          <a:xfrm flipH="1">
            <a:off x="883833" y="9500"/>
            <a:ext cx="11308800" cy="60136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402" name="Google Shape;402;p52"/>
          <p:cNvSpPr txBox="1">
            <a:spLocks noGrp="1"/>
          </p:cNvSpPr>
          <p:nvPr>
            <p:ph type="ctrTitle"/>
          </p:nvPr>
        </p:nvSpPr>
        <p:spPr>
          <a:xfrm>
            <a:off x="2708800" y="800267"/>
            <a:ext cx="6774400" cy="12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736192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5" preserve="1">
  <p:cSld name="Diseño personalizado 5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3"/>
          <p:cNvSpPr/>
          <p:nvPr/>
        </p:nvSpPr>
        <p:spPr>
          <a:xfrm flipH="1">
            <a:off x="280" y="-9800"/>
            <a:ext cx="12192000" cy="68776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05" name="Google Shape;405;p53"/>
          <p:cNvSpPr/>
          <p:nvPr/>
        </p:nvSpPr>
        <p:spPr>
          <a:xfrm flipH="1">
            <a:off x="1545084" y="1264600"/>
            <a:ext cx="10647200" cy="56032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406" name="Google Shape;406;p53"/>
          <p:cNvSpPr/>
          <p:nvPr/>
        </p:nvSpPr>
        <p:spPr>
          <a:xfrm flipH="1">
            <a:off x="-267" y="19267"/>
            <a:ext cx="10537200" cy="62464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37839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5 1" preserve="1">
  <p:cSld name="Diseño personalizado 5 1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4"/>
          <p:cNvSpPr/>
          <p:nvPr/>
        </p:nvSpPr>
        <p:spPr>
          <a:xfrm flipH="1">
            <a:off x="267" y="0"/>
            <a:ext cx="12192000" cy="6868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09" name="Google Shape;409;p54"/>
          <p:cNvSpPr/>
          <p:nvPr/>
        </p:nvSpPr>
        <p:spPr>
          <a:xfrm flipH="1">
            <a:off x="-333" y="0"/>
            <a:ext cx="7569600" cy="63048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410" name="Google Shape;410;p54"/>
          <p:cNvSpPr/>
          <p:nvPr/>
        </p:nvSpPr>
        <p:spPr>
          <a:xfrm flipH="1">
            <a:off x="-300" y="4990867"/>
            <a:ext cx="10647200" cy="1876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411" name="Google Shape;411;p54"/>
          <p:cNvSpPr/>
          <p:nvPr/>
        </p:nvSpPr>
        <p:spPr>
          <a:xfrm>
            <a:off x="2339967" y="1484900"/>
            <a:ext cx="3121600" cy="33352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12" name="Google Shape;412;p54"/>
          <p:cNvSpPr/>
          <p:nvPr/>
        </p:nvSpPr>
        <p:spPr>
          <a:xfrm flipH="1">
            <a:off x="1545100" y="0"/>
            <a:ext cx="10647200" cy="502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413" name="Google Shape;413;p54"/>
          <p:cNvSpPr txBox="1">
            <a:spLocks noGrp="1"/>
          </p:cNvSpPr>
          <p:nvPr>
            <p:ph type="subTitle" idx="1"/>
          </p:nvPr>
        </p:nvSpPr>
        <p:spPr>
          <a:xfrm>
            <a:off x="7976000" y="1962800"/>
            <a:ext cx="3239200" cy="2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2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4" name="Google Shape;414;p54"/>
          <p:cNvSpPr txBox="1">
            <a:spLocks noGrp="1"/>
          </p:cNvSpPr>
          <p:nvPr>
            <p:ph type="ctrTitle"/>
          </p:nvPr>
        </p:nvSpPr>
        <p:spPr>
          <a:xfrm>
            <a:off x="456333" y="2959635"/>
            <a:ext cx="6888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5" name="Google Shape;415;p54"/>
          <p:cNvSpPr txBox="1">
            <a:spLocks noGrp="1"/>
          </p:cNvSpPr>
          <p:nvPr>
            <p:ph type="subTitle" idx="2"/>
          </p:nvPr>
        </p:nvSpPr>
        <p:spPr>
          <a:xfrm>
            <a:off x="2683167" y="3718873"/>
            <a:ext cx="24352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416" name="Google Shape;416;p54"/>
          <p:cNvCxnSpPr/>
          <p:nvPr/>
        </p:nvCxnSpPr>
        <p:spPr>
          <a:xfrm>
            <a:off x="3010567" y="3718867"/>
            <a:ext cx="1780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2275400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5 1 3" preserve="1">
  <p:cSld name="Diseño personalizado 5 1 3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5"/>
          <p:cNvSpPr/>
          <p:nvPr/>
        </p:nvSpPr>
        <p:spPr>
          <a:xfrm>
            <a:off x="-300" y="0"/>
            <a:ext cx="12192000" cy="6868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19" name="Google Shape;419;p55"/>
          <p:cNvSpPr/>
          <p:nvPr/>
        </p:nvSpPr>
        <p:spPr>
          <a:xfrm>
            <a:off x="4622700" y="0"/>
            <a:ext cx="7569600" cy="63048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420" name="Google Shape;420;p55"/>
          <p:cNvSpPr/>
          <p:nvPr/>
        </p:nvSpPr>
        <p:spPr>
          <a:xfrm>
            <a:off x="1545067" y="4990867"/>
            <a:ext cx="10647200" cy="18768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421" name="Google Shape;421;p55"/>
          <p:cNvSpPr/>
          <p:nvPr/>
        </p:nvSpPr>
        <p:spPr>
          <a:xfrm flipH="1">
            <a:off x="6730400" y="1484900"/>
            <a:ext cx="3121600" cy="33352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2" name="Google Shape;422;p55"/>
          <p:cNvSpPr/>
          <p:nvPr/>
        </p:nvSpPr>
        <p:spPr>
          <a:xfrm>
            <a:off x="-333" y="0"/>
            <a:ext cx="10647200" cy="502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423" name="Google Shape;423;p55"/>
          <p:cNvSpPr txBox="1">
            <a:spLocks noGrp="1"/>
          </p:cNvSpPr>
          <p:nvPr>
            <p:ph type="subTitle" idx="1"/>
          </p:nvPr>
        </p:nvSpPr>
        <p:spPr>
          <a:xfrm flipH="1">
            <a:off x="976767" y="1962800"/>
            <a:ext cx="3239200" cy="23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200"/>
              <a:buNone/>
              <a:defRPr>
                <a:solidFill>
                  <a:srgbClr val="07376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24" name="Google Shape;424;p55"/>
          <p:cNvSpPr txBox="1">
            <a:spLocks noGrp="1"/>
          </p:cNvSpPr>
          <p:nvPr>
            <p:ph type="ctrTitle"/>
          </p:nvPr>
        </p:nvSpPr>
        <p:spPr>
          <a:xfrm flipH="1">
            <a:off x="4846833" y="2959635"/>
            <a:ext cx="6888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5" name="Google Shape;425;p55"/>
          <p:cNvSpPr txBox="1">
            <a:spLocks noGrp="1"/>
          </p:cNvSpPr>
          <p:nvPr>
            <p:ph type="subTitle" idx="2"/>
          </p:nvPr>
        </p:nvSpPr>
        <p:spPr>
          <a:xfrm flipH="1">
            <a:off x="7073600" y="3718873"/>
            <a:ext cx="24352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Fira Sans Extra Condensed Light"/>
              <a:buNone/>
              <a:defRPr>
                <a:solidFill>
                  <a:srgbClr val="FFFFFF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426" name="Google Shape;426;p55"/>
          <p:cNvCxnSpPr/>
          <p:nvPr/>
        </p:nvCxnSpPr>
        <p:spPr>
          <a:xfrm rot="10800000">
            <a:off x="7401000" y="3718867"/>
            <a:ext cx="1780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5867127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5 1 2" preserve="1">
  <p:cSld name="Diseño personalizado 5 1 2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/>
          <p:nvPr/>
        </p:nvSpPr>
        <p:spPr>
          <a:xfrm flipH="1">
            <a:off x="267" y="0"/>
            <a:ext cx="12192000" cy="6868000"/>
          </a:xfrm>
          <a:prstGeom prst="rect">
            <a:avLst/>
          </a:prstGeom>
          <a:solidFill>
            <a:srgbClr val="FFFFFF">
              <a:alpha val="5154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9" name="Google Shape;429;p56"/>
          <p:cNvSpPr/>
          <p:nvPr/>
        </p:nvSpPr>
        <p:spPr>
          <a:xfrm flipH="1">
            <a:off x="-333" y="0"/>
            <a:ext cx="7569600" cy="6196400"/>
          </a:xfrm>
          <a:prstGeom prst="rect">
            <a:avLst/>
          </a:prstGeom>
          <a:solidFill>
            <a:srgbClr val="E65463">
              <a:alpha val="8498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  <p:sp>
        <p:nvSpPr>
          <p:cNvPr id="430" name="Google Shape;430;p56"/>
          <p:cNvSpPr txBox="1">
            <a:spLocks noGrp="1"/>
          </p:cNvSpPr>
          <p:nvPr>
            <p:ph type="ctrTitle"/>
          </p:nvPr>
        </p:nvSpPr>
        <p:spPr>
          <a:xfrm>
            <a:off x="1108267" y="501997"/>
            <a:ext cx="5156400" cy="2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2133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31" name="Google Shape;431;p56"/>
          <p:cNvSpPr txBox="1">
            <a:spLocks noGrp="1"/>
          </p:cNvSpPr>
          <p:nvPr>
            <p:ph type="subTitle" idx="1"/>
          </p:nvPr>
        </p:nvSpPr>
        <p:spPr>
          <a:xfrm>
            <a:off x="1108267" y="3085633"/>
            <a:ext cx="5633200" cy="2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32" name="Google Shape;432;p56"/>
          <p:cNvSpPr/>
          <p:nvPr/>
        </p:nvSpPr>
        <p:spPr>
          <a:xfrm flipH="1">
            <a:off x="1545100" y="5103633"/>
            <a:ext cx="10647200" cy="1764000"/>
          </a:xfrm>
          <a:prstGeom prst="rect">
            <a:avLst/>
          </a:prstGeom>
          <a:solidFill>
            <a:srgbClr val="413B49">
              <a:alpha val="59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>
              <a:solidFill>
                <a:srgbClr val="FFD5D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737164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773980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302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960000" y="840000"/>
            <a:ext cx="10272000" cy="517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0" name="Google Shape;10;p2"/>
          <p:cNvGrpSpPr/>
          <p:nvPr/>
        </p:nvGrpSpPr>
        <p:grpSpPr>
          <a:xfrm rot="7098627">
            <a:off x="630545" y="-1437021"/>
            <a:ext cx="2052388" cy="3592063"/>
            <a:chOff x="4583450" y="341650"/>
            <a:chExt cx="1539450" cy="2694325"/>
          </a:xfrm>
        </p:grpSpPr>
        <p:sp>
          <p:nvSpPr>
            <p:cNvPr id="11" name="Google Shape;11;p2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91" name="Google Shape;91;p2"/>
          <p:cNvGrpSpPr/>
          <p:nvPr/>
        </p:nvGrpSpPr>
        <p:grpSpPr>
          <a:xfrm rot="-2841031" flipH="1">
            <a:off x="5326522" y="4836146"/>
            <a:ext cx="2296095" cy="3529175"/>
            <a:chOff x="1292750" y="2594800"/>
            <a:chExt cx="1722100" cy="2646925"/>
          </a:xfrm>
        </p:grpSpPr>
        <p:sp>
          <p:nvSpPr>
            <p:cNvPr id="92" name="Google Shape;92;p2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79" name="Google Shape;179;p2"/>
          <p:cNvSpPr txBox="1">
            <a:spLocks noGrp="1"/>
          </p:cNvSpPr>
          <p:nvPr>
            <p:ph type="ctrTitle"/>
          </p:nvPr>
        </p:nvSpPr>
        <p:spPr>
          <a:xfrm>
            <a:off x="2473800" y="1686700"/>
            <a:ext cx="7244400" cy="21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0" name="Google Shape;180;p2"/>
          <p:cNvSpPr txBox="1">
            <a:spLocks noGrp="1"/>
          </p:cNvSpPr>
          <p:nvPr>
            <p:ph type="subTitle" idx="1"/>
          </p:nvPr>
        </p:nvSpPr>
        <p:spPr>
          <a:xfrm>
            <a:off x="2473800" y="3911300"/>
            <a:ext cx="49900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200"/>
              <a:buNone/>
              <a:defRPr sz="2933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81" name="Google Shape;181;p2"/>
          <p:cNvGrpSpPr/>
          <p:nvPr/>
        </p:nvGrpSpPr>
        <p:grpSpPr>
          <a:xfrm rot="-3066291">
            <a:off x="7867531" y="5484027"/>
            <a:ext cx="2404011" cy="2728847"/>
            <a:chOff x="1360300" y="417100"/>
            <a:chExt cx="1803000" cy="2046625"/>
          </a:xfrm>
        </p:grpSpPr>
        <p:sp>
          <p:nvSpPr>
            <p:cNvPr id="182" name="Google Shape;182;p2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08" name="Google Shape;208;p2"/>
          <p:cNvGrpSpPr/>
          <p:nvPr/>
        </p:nvGrpSpPr>
        <p:grpSpPr>
          <a:xfrm rot="2415756">
            <a:off x="-817024" y="5040808"/>
            <a:ext cx="2012592" cy="3119873"/>
            <a:chOff x="3112400" y="1318050"/>
            <a:chExt cx="1509425" cy="2339875"/>
          </a:xfrm>
        </p:grpSpPr>
        <p:sp>
          <p:nvSpPr>
            <p:cNvPr id="209" name="Google Shape;209;p2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23" name="Google Shape;223;p2"/>
          <p:cNvGrpSpPr/>
          <p:nvPr/>
        </p:nvGrpSpPr>
        <p:grpSpPr>
          <a:xfrm rot="5992493">
            <a:off x="-1098348" y="-1024927"/>
            <a:ext cx="2575240" cy="2971080"/>
            <a:chOff x="4187325" y="3050125"/>
            <a:chExt cx="1931400" cy="2228275"/>
          </a:xfrm>
        </p:grpSpPr>
        <p:sp>
          <p:nvSpPr>
            <p:cNvPr id="224" name="Google Shape;224;p2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49" name="Google Shape;249;p2"/>
          <p:cNvGrpSpPr/>
          <p:nvPr/>
        </p:nvGrpSpPr>
        <p:grpSpPr>
          <a:xfrm rot="-1235053">
            <a:off x="10438721" y="1845220"/>
            <a:ext cx="2296240" cy="3529397"/>
            <a:chOff x="1292750" y="2594800"/>
            <a:chExt cx="1722100" cy="2646925"/>
          </a:xfrm>
        </p:grpSpPr>
        <p:sp>
          <p:nvSpPr>
            <p:cNvPr id="250" name="Google Shape;250;p2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37" name="Google Shape;337;p2"/>
          <p:cNvGrpSpPr/>
          <p:nvPr/>
        </p:nvGrpSpPr>
        <p:grpSpPr>
          <a:xfrm rot="-1176986" flipH="1">
            <a:off x="11164616" y="3748136"/>
            <a:ext cx="2052467" cy="3592200"/>
            <a:chOff x="4583450" y="341650"/>
            <a:chExt cx="1539450" cy="2694325"/>
          </a:xfrm>
        </p:grpSpPr>
        <p:sp>
          <p:nvSpPr>
            <p:cNvPr id="338" name="Google Shape;338;p2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18" name="Google Shape;418;p2"/>
          <p:cNvGrpSpPr/>
          <p:nvPr/>
        </p:nvGrpSpPr>
        <p:grpSpPr>
          <a:xfrm rot="-3437332">
            <a:off x="9674687" y="4130228"/>
            <a:ext cx="2575183" cy="2971013"/>
            <a:chOff x="4187325" y="3050125"/>
            <a:chExt cx="1931400" cy="2228275"/>
          </a:xfrm>
        </p:grpSpPr>
        <p:sp>
          <p:nvSpPr>
            <p:cNvPr id="419" name="Google Shape;419;p2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8240701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3"/>
          <p:cNvGrpSpPr/>
          <p:nvPr/>
        </p:nvGrpSpPr>
        <p:grpSpPr>
          <a:xfrm>
            <a:off x="959982" y="1411055"/>
            <a:ext cx="10272017" cy="4607535"/>
            <a:chOff x="720000" y="1409311"/>
            <a:chExt cx="7700163" cy="3132389"/>
          </a:xfrm>
        </p:grpSpPr>
        <p:grpSp>
          <p:nvGrpSpPr>
            <p:cNvPr id="446" name="Google Shape;446;p3"/>
            <p:cNvGrpSpPr/>
            <p:nvPr/>
          </p:nvGrpSpPr>
          <p:grpSpPr>
            <a:xfrm>
              <a:off x="723900" y="1409311"/>
              <a:ext cx="7696263" cy="3131972"/>
              <a:chOff x="155753" y="966925"/>
              <a:chExt cx="4423902" cy="6129103"/>
            </a:xfrm>
          </p:grpSpPr>
          <p:cxnSp>
            <p:nvCxnSpPr>
              <p:cNvPr id="447" name="Google Shape;447;p3"/>
              <p:cNvCxnSpPr/>
              <p:nvPr/>
            </p:nvCxnSpPr>
            <p:spPr>
              <a:xfrm>
                <a:off x="1907000" y="966925"/>
                <a:ext cx="267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8" name="Google Shape;448;p3"/>
              <p:cNvCxnSpPr/>
              <p:nvPr/>
            </p:nvCxnSpPr>
            <p:spPr>
              <a:xfrm>
                <a:off x="155753" y="7096028"/>
                <a:ext cx="4423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" name="Google Shape;449;p3"/>
              <p:cNvCxnSpPr/>
              <p:nvPr/>
            </p:nvCxnSpPr>
            <p:spPr>
              <a:xfrm>
                <a:off x="4579656" y="973650"/>
                <a:ext cx="0" cy="610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450" name="Google Shape;450;p3"/>
            <p:cNvCxnSpPr/>
            <p:nvPr/>
          </p:nvCxnSpPr>
          <p:spPr>
            <a:xfrm>
              <a:off x="720000" y="1409700"/>
              <a:ext cx="600" cy="313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1" name="Google Shape;451;p3"/>
            <p:cNvCxnSpPr/>
            <p:nvPr/>
          </p:nvCxnSpPr>
          <p:spPr>
            <a:xfrm>
              <a:off x="723900" y="1409700"/>
              <a:ext cx="838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52" name="Google Shape;452;p3"/>
          <p:cNvGrpSpPr/>
          <p:nvPr/>
        </p:nvGrpSpPr>
        <p:grpSpPr>
          <a:xfrm rot="9693741">
            <a:off x="-1268327" y="1204824"/>
            <a:ext cx="3073876" cy="4724651"/>
            <a:chOff x="1292750" y="2594800"/>
            <a:chExt cx="1722100" cy="2646925"/>
          </a:xfrm>
        </p:grpSpPr>
        <p:sp>
          <p:nvSpPr>
            <p:cNvPr id="453" name="Google Shape;453;p3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40" name="Google Shape;540;p3"/>
          <p:cNvGrpSpPr/>
          <p:nvPr/>
        </p:nvGrpSpPr>
        <p:grpSpPr>
          <a:xfrm rot="194251">
            <a:off x="10049680" y="213837"/>
            <a:ext cx="2747685" cy="4808963"/>
            <a:chOff x="4583450" y="341650"/>
            <a:chExt cx="1539450" cy="2694325"/>
          </a:xfrm>
        </p:grpSpPr>
        <p:sp>
          <p:nvSpPr>
            <p:cNvPr id="541" name="Google Shape;541;p3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21" name="Google Shape;621;p3"/>
          <p:cNvGrpSpPr/>
          <p:nvPr/>
        </p:nvGrpSpPr>
        <p:grpSpPr>
          <a:xfrm rot="8742555">
            <a:off x="-486829" y="-719942"/>
            <a:ext cx="2012593" cy="3119873"/>
            <a:chOff x="3112400" y="1318050"/>
            <a:chExt cx="1509425" cy="2339875"/>
          </a:xfrm>
        </p:grpSpPr>
        <p:sp>
          <p:nvSpPr>
            <p:cNvPr id="622" name="Google Shape;622;p3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636" name="Google Shape;636;p3"/>
          <p:cNvSpPr txBox="1">
            <a:spLocks noGrp="1"/>
          </p:cNvSpPr>
          <p:nvPr>
            <p:ph type="title" hasCustomPrompt="1"/>
          </p:nvPr>
        </p:nvSpPr>
        <p:spPr>
          <a:xfrm>
            <a:off x="2473800" y="840000"/>
            <a:ext cx="2563600" cy="16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10666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637" name="Google Shape;637;p3"/>
          <p:cNvGrpSpPr/>
          <p:nvPr/>
        </p:nvGrpSpPr>
        <p:grpSpPr>
          <a:xfrm rot="-3844686" flipH="1">
            <a:off x="5773983" y="4083729"/>
            <a:ext cx="3073797" cy="4724528"/>
            <a:chOff x="1292750" y="2594800"/>
            <a:chExt cx="1722100" cy="2646925"/>
          </a:xfrm>
        </p:grpSpPr>
        <p:sp>
          <p:nvSpPr>
            <p:cNvPr id="638" name="Google Shape;638;p3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725" name="Google Shape;725;p3"/>
          <p:cNvGrpSpPr/>
          <p:nvPr/>
        </p:nvGrpSpPr>
        <p:grpSpPr>
          <a:xfrm rot="-2700000">
            <a:off x="8153090" y="5079154"/>
            <a:ext cx="3218561" cy="3653460"/>
            <a:chOff x="1360300" y="417100"/>
            <a:chExt cx="1803000" cy="2046625"/>
          </a:xfrm>
        </p:grpSpPr>
        <p:sp>
          <p:nvSpPr>
            <p:cNvPr id="726" name="Google Shape;726;p3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752" name="Google Shape;752;p3"/>
          <p:cNvGrpSpPr/>
          <p:nvPr/>
        </p:nvGrpSpPr>
        <p:grpSpPr>
          <a:xfrm rot="-4650388">
            <a:off x="10233566" y="4155497"/>
            <a:ext cx="3447420" cy="3977321"/>
            <a:chOff x="4187325" y="3050125"/>
            <a:chExt cx="1931400" cy="2228275"/>
          </a:xfrm>
        </p:grpSpPr>
        <p:sp>
          <p:nvSpPr>
            <p:cNvPr id="753" name="Google Shape;753;p3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778" name="Google Shape;778;p3"/>
          <p:cNvSpPr txBox="1">
            <a:spLocks noGrp="1"/>
          </p:cNvSpPr>
          <p:nvPr>
            <p:ph type="ctrTitle" idx="2"/>
          </p:nvPr>
        </p:nvSpPr>
        <p:spPr>
          <a:xfrm>
            <a:off x="2473800" y="2239800"/>
            <a:ext cx="4312000" cy="16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5333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9" name="Google Shape;779;p3"/>
          <p:cNvSpPr txBox="1">
            <a:spLocks noGrp="1"/>
          </p:cNvSpPr>
          <p:nvPr>
            <p:ph type="subTitle" idx="1"/>
          </p:nvPr>
        </p:nvSpPr>
        <p:spPr>
          <a:xfrm>
            <a:off x="2473800" y="3911300"/>
            <a:ext cx="43120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5689380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4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2808800" cy="13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82" name="Google Shape;782;p4"/>
          <p:cNvSpPr txBox="1">
            <a:spLocks noGrp="1"/>
          </p:cNvSpPr>
          <p:nvPr>
            <p:ph type="subTitle" idx="1"/>
          </p:nvPr>
        </p:nvSpPr>
        <p:spPr>
          <a:xfrm>
            <a:off x="948867" y="2267700"/>
            <a:ext cx="3767200" cy="21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40228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  <p:pic>
        <p:nvPicPr>
          <p:cNvPr id="44" name="Google Shape;4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0"/>
            <a:ext cx="3067567" cy="2767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9124434" y="4090133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7"/>
          <p:cNvSpPr txBox="1">
            <a:spLocks noGrp="1"/>
          </p:cNvSpPr>
          <p:nvPr>
            <p:ph type="ctrTitle"/>
          </p:nvPr>
        </p:nvSpPr>
        <p:spPr>
          <a:xfrm flipH="1">
            <a:off x="474133" y="2982000"/>
            <a:ext cx="5274800" cy="8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6433600" y="2305200"/>
            <a:ext cx="3320400" cy="22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48" name="Google Shape;48;p7"/>
          <p:cNvCxnSpPr/>
          <p:nvPr/>
        </p:nvCxnSpPr>
        <p:spPr>
          <a:xfrm>
            <a:off x="6096000" y="1637600"/>
            <a:ext cx="0" cy="35828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4310212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5"/>
          <p:cNvSpPr/>
          <p:nvPr/>
        </p:nvSpPr>
        <p:spPr>
          <a:xfrm>
            <a:off x="960001" y="1219200"/>
            <a:ext cx="10272033" cy="4798600"/>
          </a:xfrm>
          <a:custGeom>
            <a:avLst/>
            <a:gdLst/>
            <a:ahLst/>
            <a:cxnLst/>
            <a:rect l="l" t="t" r="r" b="b"/>
            <a:pathLst>
              <a:path w="308161" h="143958" extrusionOk="0">
                <a:moveTo>
                  <a:pt x="116742" y="0"/>
                </a:moveTo>
                <a:lnTo>
                  <a:pt x="308161" y="0"/>
                </a:lnTo>
                <a:lnTo>
                  <a:pt x="308161" y="143958"/>
                </a:lnTo>
                <a:lnTo>
                  <a:pt x="0" y="143958"/>
                </a:lnTo>
                <a:lnTo>
                  <a:pt x="0" y="22972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785" name="Google Shape;785;p5"/>
          <p:cNvGrpSpPr/>
          <p:nvPr/>
        </p:nvGrpSpPr>
        <p:grpSpPr>
          <a:xfrm rot="1698627">
            <a:off x="-746733" y="2773951"/>
            <a:ext cx="2052388" cy="3592063"/>
            <a:chOff x="4583450" y="341650"/>
            <a:chExt cx="1539450" cy="2694325"/>
          </a:xfrm>
        </p:grpSpPr>
        <p:sp>
          <p:nvSpPr>
            <p:cNvPr id="786" name="Google Shape;786;p5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866" name="Google Shape;866;p5"/>
          <p:cNvGrpSpPr/>
          <p:nvPr/>
        </p:nvGrpSpPr>
        <p:grpSpPr>
          <a:xfrm rot="-9508896" flipH="1">
            <a:off x="10398030" y="847105"/>
            <a:ext cx="2296133" cy="3529233"/>
            <a:chOff x="1292750" y="2594800"/>
            <a:chExt cx="1722100" cy="2646925"/>
          </a:xfrm>
        </p:grpSpPr>
        <p:sp>
          <p:nvSpPr>
            <p:cNvPr id="867" name="Google Shape;867;p5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69" name="Google Shape;869;p5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0" name="Google Shape;870;p5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1" name="Google Shape;871;p5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2" name="Google Shape;872;p5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3" name="Google Shape;873;p5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4" name="Google Shape;874;p5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5" name="Google Shape;875;p5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6" name="Google Shape;876;p5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7" name="Google Shape;877;p5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8" name="Google Shape;878;p5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79" name="Google Shape;879;p5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0" name="Google Shape;880;p5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1" name="Google Shape;881;p5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2" name="Google Shape;882;p5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3" name="Google Shape;883;p5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4" name="Google Shape;884;p5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5" name="Google Shape;885;p5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6" name="Google Shape;886;p5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7" name="Google Shape;887;p5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8" name="Google Shape;888;p5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5" name="Google Shape;895;p5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6" name="Google Shape;896;p5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1" name="Google Shape;941;p5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2" name="Google Shape;942;p5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7" name="Google Shape;947;p5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8" name="Google Shape;948;p5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954" name="Google Shape;954;p5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3726000" cy="1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55" name="Google Shape;955;p5"/>
          <p:cNvSpPr txBox="1">
            <a:spLocks noGrp="1"/>
          </p:cNvSpPr>
          <p:nvPr>
            <p:ph type="subTitle" idx="1"/>
          </p:nvPr>
        </p:nvSpPr>
        <p:spPr>
          <a:xfrm>
            <a:off x="6533000" y="4062633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56" name="Google Shape;956;p5"/>
          <p:cNvSpPr txBox="1">
            <a:spLocks noGrp="1"/>
          </p:cNvSpPr>
          <p:nvPr>
            <p:ph type="subTitle" idx="2"/>
          </p:nvPr>
        </p:nvSpPr>
        <p:spPr>
          <a:xfrm>
            <a:off x="6453201" y="4436167"/>
            <a:ext cx="2663200" cy="8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57" name="Google Shape;957;p5"/>
          <p:cNvSpPr txBox="1">
            <a:spLocks noGrp="1"/>
          </p:cNvSpPr>
          <p:nvPr>
            <p:ph type="subTitle" idx="3"/>
          </p:nvPr>
        </p:nvSpPr>
        <p:spPr>
          <a:xfrm>
            <a:off x="3155400" y="4062633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58" name="Google Shape;958;p5"/>
          <p:cNvSpPr txBox="1">
            <a:spLocks noGrp="1"/>
          </p:cNvSpPr>
          <p:nvPr>
            <p:ph type="subTitle" idx="4"/>
          </p:nvPr>
        </p:nvSpPr>
        <p:spPr>
          <a:xfrm>
            <a:off x="3075600" y="4436167"/>
            <a:ext cx="2663200" cy="8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959" name="Google Shape;959;p5"/>
          <p:cNvGrpSpPr/>
          <p:nvPr/>
        </p:nvGrpSpPr>
        <p:grpSpPr>
          <a:xfrm rot="2847832" flipH="1">
            <a:off x="-258774" y="5105576"/>
            <a:ext cx="2012700" cy="3120040"/>
            <a:chOff x="3112400" y="1318050"/>
            <a:chExt cx="1509425" cy="2339875"/>
          </a:xfrm>
        </p:grpSpPr>
        <p:sp>
          <p:nvSpPr>
            <p:cNvPr id="960" name="Google Shape;960;p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1" name="Google Shape;961;p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2" name="Google Shape;962;p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3" name="Google Shape;963;p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4" name="Google Shape;964;p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5" name="Google Shape;965;p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6" name="Google Shape;966;p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7" name="Google Shape;967;p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8" name="Google Shape;968;p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9" name="Google Shape;969;p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0" name="Google Shape;970;p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1" name="Google Shape;971;p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2" name="Google Shape;972;p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3" name="Google Shape;973;p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974" name="Google Shape;974;p5"/>
          <p:cNvGrpSpPr/>
          <p:nvPr/>
        </p:nvGrpSpPr>
        <p:grpSpPr>
          <a:xfrm rot="-5719820">
            <a:off x="9830420" y="-836493"/>
            <a:ext cx="2404059" cy="2728900"/>
            <a:chOff x="1360300" y="417100"/>
            <a:chExt cx="1803000" cy="2046625"/>
          </a:xfrm>
        </p:grpSpPr>
        <p:sp>
          <p:nvSpPr>
            <p:cNvPr id="975" name="Google Shape;975;p5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6" name="Google Shape;976;p5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7" name="Google Shape;977;p5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8" name="Google Shape;978;p5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79" name="Google Shape;979;p5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0" name="Google Shape;980;p5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1" name="Google Shape;981;p5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2" name="Google Shape;982;p5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3" name="Google Shape;983;p5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4" name="Google Shape;984;p5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5" name="Google Shape;985;p5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6" name="Google Shape;986;p5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7" name="Google Shape;987;p5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8" name="Google Shape;988;p5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89" name="Google Shape;989;p5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0" name="Google Shape;990;p5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1" name="Google Shape;991;p5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2" name="Google Shape;992;p5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3" name="Google Shape;993;p5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4" name="Google Shape;994;p5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5" name="Google Shape;995;p5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6" name="Google Shape;996;p5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7" name="Google Shape;997;p5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8" name="Google Shape;998;p5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99" name="Google Shape;999;p5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0" name="Google Shape;1000;p5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54376370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6"/>
          <p:cNvSpPr txBox="1">
            <a:spLocks noGrp="1"/>
          </p:cNvSpPr>
          <p:nvPr>
            <p:ph type="title"/>
          </p:nvPr>
        </p:nvSpPr>
        <p:spPr>
          <a:xfrm>
            <a:off x="3631000" y="840000"/>
            <a:ext cx="49300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03" name="Google Shape;1003;p6"/>
          <p:cNvGrpSpPr/>
          <p:nvPr/>
        </p:nvGrpSpPr>
        <p:grpSpPr>
          <a:xfrm rot="-9882944" flipH="1">
            <a:off x="10707001" y="-1546505"/>
            <a:ext cx="2296063" cy="3529124"/>
            <a:chOff x="1292750" y="2594800"/>
            <a:chExt cx="1722100" cy="2646925"/>
          </a:xfrm>
        </p:grpSpPr>
        <p:sp>
          <p:nvSpPr>
            <p:cNvPr id="1004" name="Google Shape;1004;p6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7" name="Google Shape;1057;p6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8" name="Google Shape;1058;p6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59" name="Google Shape;1059;p6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0" name="Google Shape;1060;p6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1" name="Google Shape;1061;p6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2" name="Google Shape;1062;p6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3" name="Google Shape;1063;p6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4" name="Google Shape;1064;p6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5" name="Google Shape;1065;p6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6" name="Google Shape;1066;p6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7" name="Google Shape;1067;p6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8" name="Google Shape;1068;p6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69" name="Google Shape;1069;p6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0" name="Google Shape;1070;p6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1" name="Google Shape;1071;p6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2" name="Google Shape;1072;p6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3" name="Google Shape;1073;p6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4" name="Google Shape;1074;p6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5" name="Google Shape;1075;p6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6" name="Google Shape;1076;p6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7" name="Google Shape;1077;p6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8" name="Google Shape;1078;p6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9" name="Google Shape;1079;p6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0" name="Google Shape;1080;p6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1" name="Google Shape;1081;p6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2" name="Google Shape;1082;p6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3" name="Google Shape;1083;p6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4" name="Google Shape;1084;p6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5" name="Google Shape;1085;p6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6" name="Google Shape;1086;p6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7" name="Google Shape;1087;p6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8" name="Google Shape;1088;p6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89" name="Google Shape;1089;p6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0" name="Google Shape;1090;p6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091" name="Google Shape;1091;p6"/>
          <p:cNvGrpSpPr/>
          <p:nvPr/>
        </p:nvGrpSpPr>
        <p:grpSpPr>
          <a:xfrm rot="-4786875">
            <a:off x="9625661" y="-1726162"/>
            <a:ext cx="2403908" cy="2728729"/>
            <a:chOff x="1360300" y="417100"/>
            <a:chExt cx="1803000" cy="2046625"/>
          </a:xfrm>
        </p:grpSpPr>
        <p:sp>
          <p:nvSpPr>
            <p:cNvPr id="1092" name="Google Shape;1092;p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3" name="Google Shape;1093;p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4" name="Google Shape;1094;p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5" name="Google Shape;1095;p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6" name="Google Shape;1096;p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7" name="Google Shape;1097;p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8" name="Google Shape;1098;p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99" name="Google Shape;1099;p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0" name="Google Shape;1100;p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1" name="Google Shape;1101;p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2" name="Google Shape;1102;p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3" name="Google Shape;1103;p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4" name="Google Shape;1104;p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5" name="Google Shape;1105;p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6" name="Google Shape;1106;p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7" name="Google Shape;1107;p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8" name="Google Shape;1108;p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09" name="Google Shape;1109;p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0" name="Google Shape;1110;p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1" name="Google Shape;1111;p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2" name="Google Shape;1112;p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3" name="Google Shape;1113;p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4" name="Google Shape;1114;p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5" name="Google Shape;1115;p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6" name="Google Shape;1116;p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17" name="Google Shape;1117;p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118" name="Google Shape;1118;p6"/>
          <p:cNvGrpSpPr/>
          <p:nvPr/>
        </p:nvGrpSpPr>
        <p:grpSpPr>
          <a:xfrm rot="9882944">
            <a:off x="-811062" y="-1546505"/>
            <a:ext cx="2296063" cy="3529124"/>
            <a:chOff x="1292750" y="2594800"/>
            <a:chExt cx="1722100" cy="2646925"/>
          </a:xfrm>
        </p:grpSpPr>
        <p:sp>
          <p:nvSpPr>
            <p:cNvPr id="1119" name="Google Shape;1119;p6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0" name="Google Shape;1120;p6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1" name="Google Shape;1121;p6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2" name="Google Shape;1122;p6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3" name="Google Shape;1123;p6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4" name="Google Shape;1124;p6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5" name="Google Shape;1125;p6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6" name="Google Shape;1126;p6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7" name="Google Shape;1127;p6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8" name="Google Shape;1128;p6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29" name="Google Shape;1129;p6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0" name="Google Shape;1130;p6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1" name="Google Shape;1131;p6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2" name="Google Shape;1132;p6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3" name="Google Shape;1133;p6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4" name="Google Shape;1134;p6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5" name="Google Shape;1135;p6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6" name="Google Shape;1136;p6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7" name="Google Shape;1137;p6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8" name="Google Shape;1138;p6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39" name="Google Shape;1139;p6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0" name="Google Shape;1140;p6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1" name="Google Shape;1141;p6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2" name="Google Shape;1142;p6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3" name="Google Shape;1143;p6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4" name="Google Shape;1144;p6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5" name="Google Shape;1145;p6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6" name="Google Shape;1146;p6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7" name="Google Shape;1147;p6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8" name="Google Shape;1148;p6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9" name="Google Shape;1149;p6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0" name="Google Shape;1150;p6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1" name="Google Shape;1151;p6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2" name="Google Shape;1152;p6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3" name="Google Shape;1153;p6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0" name="Google Shape;1160;p6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1" name="Google Shape;1161;p6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206" name="Google Shape;1206;p6"/>
          <p:cNvGrpSpPr/>
          <p:nvPr/>
        </p:nvGrpSpPr>
        <p:grpSpPr>
          <a:xfrm rot="4786875" flipH="1">
            <a:off x="162431" y="-1726162"/>
            <a:ext cx="2403908" cy="2728729"/>
            <a:chOff x="1360300" y="417100"/>
            <a:chExt cx="1803000" cy="2046625"/>
          </a:xfrm>
        </p:grpSpPr>
        <p:sp>
          <p:nvSpPr>
            <p:cNvPr id="1207" name="Google Shape;1207;p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cxnSp>
        <p:nvCxnSpPr>
          <p:cNvPr id="1233" name="Google Shape;1233;p6"/>
          <p:cNvCxnSpPr>
            <a:stCxn id="1002" idx="3"/>
          </p:cNvCxnSpPr>
          <p:nvPr/>
        </p:nvCxnSpPr>
        <p:spPr>
          <a:xfrm rot="10800000" flipH="1">
            <a:off x="8561000" y="1204000"/>
            <a:ext cx="3707200" cy="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4" name="Google Shape;1234;p6"/>
          <p:cNvCxnSpPr/>
          <p:nvPr/>
        </p:nvCxnSpPr>
        <p:spPr>
          <a:xfrm rot="10800000" flipH="1">
            <a:off x="-16" y="1204000"/>
            <a:ext cx="3707200" cy="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3907278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7"/>
          <p:cNvSpPr/>
          <p:nvPr/>
        </p:nvSpPr>
        <p:spPr>
          <a:xfrm>
            <a:off x="960000" y="840000"/>
            <a:ext cx="10272000" cy="517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237" name="Google Shape;1237;p7"/>
          <p:cNvGrpSpPr/>
          <p:nvPr/>
        </p:nvGrpSpPr>
        <p:grpSpPr>
          <a:xfrm rot="-3696460" flipH="1">
            <a:off x="9257650" y="1295179"/>
            <a:ext cx="2575164" cy="2970992"/>
            <a:chOff x="4187325" y="3050125"/>
            <a:chExt cx="1931400" cy="2228275"/>
          </a:xfrm>
        </p:grpSpPr>
        <p:sp>
          <p:nvSpPr>
            <p:cNvPr id="1238" name="Google Shape;1238;p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39" name="Google Shape;1239;p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6" name="Google Shape;1246;p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7" name="Google Shape;1247;p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8" name="Google Shape;1248;p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49" name="Google Shape;1249;p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0" name="Google Shape;1250;p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1" name="Google Shape;1251;p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2" name="Google Shape;1252;p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3" name="Google Shape;1253;p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4" name="Google Shape;1254;p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5" name="Google Shape;1255;p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6" name="Google Shape;1256;p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7" name="Google Shape;1257;p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8" name="Google Shape;1258;p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9" name="Google Shape;1259;p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0" name="Google Shape;1260;p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1" name="Google Shape;1261;p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2" name="Google Shape;1262;p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263" name="Google Shape;1263;p7"/>
          <p:cNvSpPr txBox="1">
            <a:spLocks noGrp="1"/>
          </p:cNvSpPr>
          <p:nvPr>
            <p:ph type="title"/>
          </p:nvPr>
        </p:nvSpPr>
        <p:spPr>
          <a:xfrm>
            <a:off x="2294033" y="1704967"/>
            <a:ext cx="2932400" cy="14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64" name="Google Shape;1264;p7"/>
          <p:cNvSpPr txBox="1">
            <a:spLocks noGrp="1"/>
          </p:cNvSpPr>
          <p:nvPr>
            <p:ph type="subTitle" idx="1"/>
          </p:nvPr>
        </p:nvSpPr>
        <p:spPr>
          <a:xfrm>
            <a:off x="2282900" y="3234300"/>
            <a:ext cx="3891600" cy="18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265" name="Google Shape;1265;p7"/>
          <p:cNvGrpSpPr/>
          <p:nvPr/>
        </p:nvGrpSpPr>
        <p:grpSpPr>
          <a:xfrm rot="-3066291">
            <a:off x="7867531" y="5484027"/>
            <a:ext cx="2404011" cy="2728847"/>
            <a:chOff x="1360300" y="417100"/>
            <a:chExt cx="1803000" cy="2046625"/>
          </a:xfrm>
        </p:grpSpPr>
        <p:sp>
          <p:nvSpPr>
            <p:cNvPr id="1266" name="Google Shape;1266;p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7" name="Google Shape;1267;p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8" name="Google Shape;1268;p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69" name="Google Shape;1269;p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0" name="Google Shape;1270;p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1" name="Google Shape;1271;p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2" name="Google Shape;1272;p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3" name="Google Shape;1273;p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4" name="Google Shape;1274;p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5" name="Google Shape;1275;p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6" name="Google Shape;1276;p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7" name="Google Shape;1277;p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8" name="Google Shape;1278;p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79" name="Google Shape;1279;p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0" name="Google Shape;1280;p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1" name="Google Shape;1281;p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2" name="Google Shape;1282;p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3" name="Google Shape;1283;p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4" name="Google Shape;1284;p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5" name="Google Shape;1285;p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6" name="Google Shape;1286;p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7" name="Google Shape;1287;p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8" name="Google Shape;1288;p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89" name="Google Shape;1289;p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0" name="Google Shape;1290;p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1" name="Google Shape;1291;p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292" name="Google Shape;1292;p7"/>
          <p:cNvGrpSpPr/>
          <p:nvPr/>
        </p:nvGrpSpPr>
        <p:grpSpPr>
          <a:xfrm rot="-5604329">
            <a:off x="9236809" y="2621238"/>
            <a:ext cx="2012497" cy="3119727"/>
            <a:chOff x="3112400" y="1318050"/>
            <a:chExt cx="1509425" cy="2339875"/>
          </a:xfrm>
        </p:grpSpPr>
        <p:sp>
          <p:nvSpPr>
            <p:cNvPr id="1293" name="Google Shape;1293;p7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4" name="Google Shape;1294;p7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5" name="Google Shape;1295;p7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6" name="Google Shape;1296;p7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7" name="Google Shape;1297;p7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8" name="Google Shape;1298;p7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9" name="Google Shape;1299;p7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0" name="Google Shape;1300;p7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1" name="Google Shape;1301;p7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2" name="Google Shape;1302;p7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3" name="Google Shape;1303;p7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4" name="Google Shape;1304;p7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5" name="Google Shape;1305;p7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6" name="Google Shape;1306;p7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307" name="Google Shape;1307;p7"/>
          <p:cNvGrpSpPr/>
          <p:nvPr/>
        </p:nvGrpSpPr>
        <p:grpSpPr>
          <a:xfrm rot="-5400000" flipH="1">
            <a:off x="8319332" y="-1207713"/>
            <a:ext cx="2296133" cy="3529233"/>
            <a:chOff x="1292750" y="2594800"/>
            <a:chExt cx="1722100" cy="2646925"/>
          </a:xfrm>
        </p:grpSpPr>
        <p:sp>
          <p:nvSpPr>
            <p:cNvPr id="1308" name="Google Shape;1308;p7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09" name="Google Shape;1309;p7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0" name="Google Shape;1310;p7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1" name="Google Shape;1311;p7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2" name="Google Shape;1312;p7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3" name="Google Shape;1313;p7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4" name="Google Shape;1314;p7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5" name="Google Shape;1315;p7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6" name="Google Shape;1316;p7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7" name="Google Shape;1317;p7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8" name="Google Shape;1318;p7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19" name="Google Shape;1319;p7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0" name="Google Shape;1320;p7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1" name="Google Shape;1321;p7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2" name="Google Shape;1322;p7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3" name="Google Shape;1323;p7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4" name="Google Shape;1324;p7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5" name="Google Shape;1325;p7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6" name="Google Shape;1326;p7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7" name="Google Shape;1327;p7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8" name="Google Shape;1328;p7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29" name="Google Shape;1329;p7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0" name="Google Shape;1330;p7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1" name="Google Shape;1331;p7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2" name="Google Shape;1332;p7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3" name="Google Shape;1333;p7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4" name="Google Shape;1334;p7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5" name="Google Shape;1335;p7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6" name="Google Shape;1336;p7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7" name="Google Shape;1337;p7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8" name="Google Shape;1338;p7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9" name="Google Shape;1339;p7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0" name="Google Shape;1340;p7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1" name="Google Shape;1341;p7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2" name="Google Shape;1342;p7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3" name="Google Shape;1343;p7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4" name="Google Shape;1344;p7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5" name="Google Shape;1345;p7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6" name="Google Shape;1346;p7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7" name="Google Shape;1347;p7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8" name="Google Shape;1348;p7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49" name="Google Shape;1349;p7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0" name="Google Shape;1350;p7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1" name="Google Shape;1351;p7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2" name="Google Shape;1352;p7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3" name="Google Shape;1353;p7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4" name="Google Shape;1354;p7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5" name="Google Shape;1355;p7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6" name="Google Shape;1356;p7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7" name="Google Shape;1357;p7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8" name="Google Shape;1358;p7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59" name="Google Shape;1359;p7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0" name="Google Shape;1360;p7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1" name="Google Shape;1361;p7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2" name="Google Shape;1362;p7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3" name="Google Shape;1363;p7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4" name="Google Shape;1364;p7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5" name="Google Shape;1365;p7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6" name="Google Shape;1366;p7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7" name="Google Shape;1367;p7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8" name="Google Shape;1368;p7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69" name="Google Shape;1369;p7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0" name="Google Shape;1370;p7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1" name="Google Shape;1371;p7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2" name="Google Shape;1372;p7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3" name="Google Shape;1373;p7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4" name="Google Shape;1374;p7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4" name="Google Shape;1394;p7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395" name="Google Shape;1395;p7"/>
          <p:cNvGrpSpPr/>
          <p:nvPr/>
        </p:nvGrpSpPr>
        <p:grpSpPr>
          <a:xfrm rot="-1176986" flipH="1">
            <a:off x="11164616" y="2799203"/>
            <a:ext cx="2052467" cy="3592200"/>
            <a:chOff x="4583450" y="341650"/>
            <a:chExt cx="1539450" cy="2694325"/>
          </a:xfrm>
        </p:grpSpPr>
        <p:sp>
          <p:nvSpPr>
            <p:cNvPr id="1396" name="Google Shape;1396;p7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7" name="Google Shape;1397;p7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3" name="Google Shape;1423;p7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4" name="Google Shape;1424;p7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2" name="Google Shape;1462;p7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3" name="Google Shape;1463;p7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4" name="Google Shape;1464;p7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5" name="Google Shape;1465;p7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6" name="Google Shape;1466;p7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7" name="Google Shape;1467;p7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8" name="Google Shape;1468;p7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69" name="Google Shape;1469;p7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0" name="Google Shape;1470;p7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1" name="Google Shape;1471;p7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2" name="Google Shape;1472;p7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3" name="Google Shape;1473;p7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4" name="Google Shape;1474;p7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5" name="Google Shape;1475;p7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476" name="Google Shape;1476;p7"/>
          <p:cNvGrpSpPr/>
          <p:nvPr/>
        </p:nvGrpSpPr>
        <p:grpSpPr>
          <a:xfrm rot="-3437332">
            <a:off x="9674687" y="4130228"/>
            <a:ext cx="2575183" cy="2971013"/>
            <a:chOff x="4187325" y="3050125"/>
            <a:chExt cx="1931400" cy="2228275"/>
          </a:xfrm>
        </p:grpSpPr>
        <p:sp>
          <p:nvSpPr>
            <p:cNvPr id="1477" name="Google Shape;1477;p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8" name="Google Shape;1478;p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79" name="Google Shape;1479;p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0" name="Google Shape;1480;p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1" name="Google Shape;1481;p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2" name="Google Shape;1482;p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3" name="Google Shape;1483;p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4" name="Google Shape;1484;p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5" name="Google Shape;1485;p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6" name="Google Shape;1486;p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7" name="Google Shape;1487;p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8" name="Google Shape;1488;p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9" name="Google Shape;1489;p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0" name="Google Shape;1490;p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1" name="Google Shape;1491;p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2" name="Google Shape;1492;p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3" name="Google Shape;1493;p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4" name="Google Shape;1494;p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5" name="Google Shape;1495;p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6" name="Google Shape;1496;p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7" name="Google Shape;1497;p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8" name="Google Shape;1498;p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99" name="Google Shape;1499;p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0" name="Google Shape;1500;p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1" name="Google Shape;1501;p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502" name="Google Shape;1502;p7"/>
          <p:cNvGrpSpPr/>
          <p:nvPr/>
        </p:nvGrpSpPr>
        <p:grpSpPr>
          <a:xfrm rot="-5400000">
            <a:off x="10029993" y="-347753"/>
            <a:ext cx="2404000" cy="2728833"/>
            <a:chOff x="1360300" y="417100"/>
            <a:chExt cx="1803000" cy="2046625"/>
          </a:xfrm>
        </p:grpSpPr>
        <p:sp>
          <p:nvSpPr>
            <p:cNvPr id="1503" name="Google Shape;1503;p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90569173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8"/>
          <p:cNvSpPr/>
          <p:nvPr/>
        </p:nvSpPr>
        <p:spPr>
          <a:xfrm>
            <a:off x="960000" y="840000"/>
            <a:ext cx="10272000" cy="517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31" name="Google Shape;1531;p8"/>
          <p:cNvSpPr txBox="1">
            <a:spLocks noGrp="1"/>
          </p:cNvSpPr>
          <p:nvPr>
            <p:ph type="title"/>
          </p:nvPr>
        </p:nvSpPr>
        <p:spPr>
          <a:xfrm>
            <a:off x="2493000" y="1837600"/>
            <a:ext cx="7206000" cy="31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32" name="Google Shape;1532;p8"/>
          <p:cNvGrpSpPr/>
          <p:nvPr/>
        </p:nvGrpSpPr>
        <p:grpSpPr>
          <a:xfrm rot="-5604329">
            <a:off x="10780509" y="1869138"/>
            <a:ext cx="2012497" cy="3119727"/>
            <a:chOff x="3112400" y="1318050"/>
            <a:chExt cx="1509425" cy="2339875"/>
          </a:xfrm>
        </p:grpSpPr>
        <p:sp>
          <p:nvSpPr>
            <p:cNvPr id="1533" name="Google Shape;1533;p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547" name="Google Shape;1547;p8"/>
          <p:cNvGrpSpPr/>
          <p:nvPr/>
        </p:nvGrpSpPr>
        <p:grpSpPr>
          <a:xfrm rot="-7051711">
            <a:off x="8033525" y="-1393484"/>
            <a:ext cx="2296183" cy="3529309"/>
            <a:chOff x="1292750" y="2594800"/>
            <a:chExt cx="1722100" cy="2646925"/>
          </a:xfrm>
        </p:grpSpPr>
        <p:sp>
          <p:nvSpPr>
            <p:cNvPr id="1548" name="Google Shape;1548;p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635" name="Google Shape;1635;p8"/>
          <p:cNvGrpSpPr/>
          <p:nvPr/>
        </p:nvGrpSpPr>
        <p:grpSpPr>
          <a:xfrm rot="-5660495">
            <a:off x="11075540" y="330146"/>
            <a:ext cx="2052537" cy="3592324"/>
            <a:chOff x="4583450" y="341650"/>
            <a:chExt cx="1539450" cy="2694325"/>
          </a:xfrm>
        </p:grpSpPr>
        <p:sp>
          <p:nvSpPr>
            <p:cNvPr id="1636" name="Google Shape;1636;p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716" name="Google Shape;1716;p8"/>
          <p:cNvGrpSpPr/>
          <p:nvPr/>
        </p:nvGrpSpPr>
        <p:grpSpPr>
          <a:xfrm rot="-6697743" flipH="1">
            <a:off x="10065690" y="-442064"/>
            <a:ext cx="2575228" cy="2971067"/>
            <a:chOff x="4187325" y="3050125"/>
            <a:chExt cx="1931400" cy="2228275"/>
          </a:xfrm>
        </p:grpSpPr>
        <p:sp>
          <p:nvSpPr>
            <p:cNvPr id="1717" name="Google Shape;1717;p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742" name="Google Shape;1742;p8"/>
          <p:cNvGrpSpPr/>
          <p:nvPr/>
        </p:nvGrpSpPr>
        <p:grpSpPr>
          <a:xfrm rot="-3748289" flipH="1">
            <a:off x="8033525" y="4722183"/>
            <a:ext cx="2296183" cy="3529309"/>
            <a:chOff x="1292750" y="2594800"/>
            <a:chExt cx="1722100" cy="2646925"/>
          </a:xfrm>
        </p:grpSpPr>
        <p:sp>
          <p:nvSpPr>
            <p:cNvPr id="1743" name="Google Shape;1743;p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79" name="Google Shape;1779;p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0" name="Google Shape;1780;p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7" name="Google Shape;1807;p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8" name="Google Shape;1808;p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830" name="Google Shape;1830;p8"/>
          <p:cNvGrpSpPr/>
          <p:nvPr/>
        </p:nvGrpSpPr>
        <p:grpSpPr>
          <a:xfrm rot="-2881662">
            <a:off x="10250760" y="4559885"/>
            <a:ext cx="2052688" cy="3592587"/>
            <a:chOff x="4583450" y="341650"/>
            <a:chExt cx="1539450" cy="2694325"/>
          </a:xfrm>
        </p:grpSpPr>
        <p:sp>
          <p:nvSpPr>
            <p:cNvPr id="1831" name="Google Shape;1831;p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5" name="Google Shape;1835;p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6" name="Google Shape;1836;p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3" name="Google Shape;1863;p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4" name="Google Shape;1864;p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5" name="Google Shape;1865;p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6" name="Google Shape;1866;p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7" name="Google Shape;1867;p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8" name="Google Shape;1868;p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69" name="Google Shape;1869;p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0" name="Google Shape;1870;p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1" name="Google Shape;1871;p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2" name="Google Shape;1872;p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3" name="Google Shape;1873;p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4" name="Google Shape;1874;p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5" name="Google Shape;1875;p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6" name="Google Shape;1876;p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7" name="Google Shape;1877;p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8" name="Google Shape;1878;p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79" name="Google Shape;1879;p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0" name="Google Shape;1880;p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1" name="Google Shape;1881;p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2" name="Google Shape;1882;p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3" name="Google Shape;1883;p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4" name="Google Shape;1884;p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5" name="Google Shape;1885;p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6" name="Google Shape;1886;p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7" name="Google Shape;1887;p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8" name="Google Shape;1888;p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89" name="Google Shape;1889;p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0" name="Google Shape;1890;p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1" name="Google Shape;1891;p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2" name="Google Shape;1892;p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3" name="Google Shape;1893;p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4" name="Google Shape;1894;p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5" name="Google Shape;1895;p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6" name="Google Shape;1896;p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7" name="Google Shape;1897;p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8" name="Google Shape;1898;p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899" name="Google Shape;1899;p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0" name="Google Shape;1900;p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1" name="Google Shape;1901;p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2" name="Google Shape;1902;p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3" name="Google Shape;1903;p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4" name="Google Shape;1904;p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5" name="Google Shape;1905;p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6" name="Google Shape;1906;p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7" name="Google Shape;1907;p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8" name="Google Shape;1908;p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09" name="Google Shape;1909;p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0" name="Google Shape;1910;p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911" name="Google Shape;1911;p8"/>
          <p:cNvGrpSpPr/>
          <p:nvPr/>
        </p:nvGrpSpPr>
        <p:grpSpPr>
          <a:xfrm rot="-2822551" flipH="1">
            <a:off x="10718537" y="3418104"/>
            <a:ext cx="2574991" cy="2970792"/>
            <a:chOff x="4187325" y="3050125"/>
            <a:chExt cx="1931400" cy="2228275"/>
          </a:xfrm>
        </p:grpSpPr>
        <p:sp>
          <p:nvSpPr>
            <p:cNvPr id="1912" name="Google Shape;1912;p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3" name="Google Shape;1913;p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4" name="Google Shape;1914;p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5" name="Google Shape;1915;p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6" name="Google Shape;1916;p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7" name="Google Shape;1917;p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8" name="Google Shape;1918;p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19" name="Google Shape;1919;p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0" name="Google Shape;1920;p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1" name="Google Shape;1921;p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2" name="Google Shape;1922;p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3" name="Google Shape;1923;p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4" name="Google Shape;1924;p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5" name="Google Shape;1925;p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6" name="Google Shape;1926;p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7" name="Google Shape;1927;p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8" name="Google Shape;1928;p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29" name="Google Shape;1929;p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0" name="Google Shape;1930;p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1" name="Google Shape;1931;p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2" name="Google Shape;1932;p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3" name="Google Shape;1933;p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4" name="Google Shape;1934;p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5" name="Google Shape;1935;p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6" name="Google Shape;1936;p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937" name="Google Shape;1937;p8"/>
          <p:cNvGrpSpPr/>
          <p:nvPr/>
        </p:nvGrpSpPr>
        <p:grpSpPr>
          <a:xfrm rot="5195671">
            <a:off x="-600983" y="1869145"/>
            <a:ext cx="2012497" cy="3119727"/>
            <a:chOff x="3112400" y="1318050"/>
            <a:chExt cx="1509425" cy="2339875"/>
          </a:xfrm>
        </p:grpSpPr>
        <p:sp>
          <p:nvSpPr>
            <p:cNvPr id="1938" name="Google Shape;1938;p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39" name="Google Shape;1939;p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0" name="Google Shape;1940;p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1" name="Google Shape;1941;p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2" name="Google Shape;1942;p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3" name="Google Shape;1943;p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4" name="Google Shape;1944;p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5" name="Google Shape;1945;p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6" name="Google Shape;1946;p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7" name="Google Shape;1947;p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8" name="Google Shape;1948;p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49" name="Google Shape;1949;p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0" name="Google Shape;1950;p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1" name="Google Shape;1951;p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952" name="Google Shape;1952;p8"/>
          <p:cNvGrpSpPr/>
          <p:nvPr/>
        </p:nvGrpSpPr>
        <p:grpSpPr>
          <a:xfrm rot="3748289">
            <a:off x="1862317" y="4722183"/>
            <a:ext cx="2296183" cy="3529309"/>
            <a:chOff x="1292750" y="2594800"/>
            <a:chExt cx="1722100" cy="2646925"/>
          </a:xfrm>
        </p:grpSpPr>
        <p:sp>
          <p:nvSpPr>
            <p:cNvPr id="1953" name="Google Shape;1953;p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4" name="Google Shape;1954;p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5" name="Google Shape;1955;p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6" name="Google Shape;1956;p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7" name="Google Shape;1957;p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8" name="Google Shape;1958;p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59" name="Google Shape;1959;p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0" name="Google Shape;1960;p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1" name="Google Shape;1961;p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2" name="Google Shape;1962;p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3" name="Google Shape;1963;p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4" name="Google Shape;1964;p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5" name="Google Shape;1965;p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6" name="Google Shape;1966;p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7" name="Google Shape;1967;p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8" name="Google Shape;1968;p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69" name="Google Shape;1969;p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0" name="Google Shape;1970;p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1" name="Google Shape;1971;p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2" name="Google Shape;1972;p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3" name="Google Shape;1973;p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4" name="Google Shape;1974;p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5" name="Google Shape;1975;p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6" name="Google Shape;1976;p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7" name="Google Shape;1977;p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8" name="Google Shape;1978;p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79" name="Google Shape;1979;p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0" name="Google Shape;1980;p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1" name="Google Shape;1981;p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2" name="Google Shape;1982;p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3" name="Google Shape;1983;p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4" name="Google Shape;1984;p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5" name="Google Shape;1985;p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6" name="Google Shape;1986;p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7" name="Google Shape;1987;p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8" name="Google Shape;1988;p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89" name="Google Shape;1989;p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0" name="Google Shape;1990;p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1" name="Google Shape;1991;p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2" name="Google Shape;1992;p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3" name="Google Shape;1993;p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4" name="Google Shape;1994;p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5" name="Google Shape;1995;p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6" name="Google Shape;1996;p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7" name="Google Shape;1997;p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8" name="Google Shape;1998;p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999" name="Google Shape;1999;p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0" name="Google Shape;2000;p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1" name="Google Shape;2001;p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2" name="Google Shape;2002;p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3" name="Google Shape;2003;p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4" name="Google Shape;2004;p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5" name="Google Shape;2005;p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6" name="Google Shape;2006;p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7" name="Google Shape;2007;p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8" name="Google Shape;2008;p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09" name="Google Shape;2009;p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0" name="Google Shape;2010;p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1" name="Google Shape;2011;p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2" name="Google Shape;2012;p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3" name="Google Shape;2013;p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4" name="Google Shape;2014;p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5" name="Google Shape;2015;p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6" name="Google Shape;2016;p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7" name="Google Shape;2017;p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8" name="Google Shape;2018;p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19" name="Google Shape;2019;p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0" name="Google Shape;2020;p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1" name="Google Shape;2021;p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2" name="Google Shape;2022;p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3" name="Google Shape;2023;p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4" name="Google Shape;2024;p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5" name="Google Shape;2025;p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6" name="Google Shape;2026;p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7" name="Google Shape;2027;p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8" name="Google Shape;2028;p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29" name="Google Shape;2029;p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0" name="Google Shape;2030;p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1" name="Google Shape;2031;p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2" name="Google Shape;2032;p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3" name="Google Shape;2033;p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4" name="Google Shape;2034;p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5" name="Google Shape;2035;p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6" name="Google Shape;2036;p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7" name="Google Shape;2037;p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8" name="Google Shape;2038;p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39" name="Google Shape;2039;p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040" name="Google Shape;2040;p8"/>
          <p:cNvGrpSpPr/>
          <p:nvPr/>
        </p:nvGrpSpPr>
        <p:grpSpPr>
          <a:xfrm rot="5139505">
            <a:off x="-936053" y="2935539"/>
            <a:ext cx="2052537" cy="3592324"/>
            <a:chOff x="4583450" y="341650"/>
            <a:chExt cx="1539450" cy="2694325"/>
          </a:xfrm>
        </p:grpSpPr>
        <p:sp>
          <p:nvSpPr>
            <p:cNvPr id="2041" name="Google Shape;2041;p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2" name="Google Shape;2042;p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3" name="Google Shape;2043;p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4" name="Google Shape;2044;p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5" name="Google Shape;2045;p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6" name="Google Shape;2046;p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7" name="Google Shape;2047;p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8" name="Google Shape;2048;p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49" name="Google Shape;2049;p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0" name="Google Shape;2050;p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1" name="Google Shape;2051;p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2" name="Google Shape;2052;p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3" name="Google Shape;2053;p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4" name="Google Shape;2054;p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5" name="Google Shape;2055;p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6" name="Google Shape;2056;p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7" name="Google Shape;2057;p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8" name="Google Shape;2058;p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59" name="Google Shape;2059;p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0" name="Google Shape;2060;p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1" name="Google Shape;2061;p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2" name="Google Shape;2062;p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3" name="Google Shape;2063;p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4" name="Google Shape;2064;p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5" name="Google Shape;2065;p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6" name="Google Shape;2066;p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7" name="Google Shape;2067;p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8" name="Google Shape;2068;p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69" name="Google Shape;2069;p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0" name="Google Shape;2070;p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1" name="Google Shape;2071;p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2" name="Google Shape;2072;p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3" name="Google Shape;2073;p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4" name="Google Shape;2074;p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5" name="Google Shape;2075;p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6" name="Google Shape;2076;p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7" name="Google Shape;2077;p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8" name="Google Shape;2078;p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79" name="Google Shape;2079;p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0" name="Google Shape;2080;p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1" name="Google Shape;2081;p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2" name="Google Shape;2082;p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3" name="Google Shape;2083;p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4" name="Google Shape;2084;p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5" name="Google Shape;2085;p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6" name="Google Shape;2086;p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7" name="Google Shape;2087;p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8" name="Google Shape;2088;p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89" name="Google Shape;2089;p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0" name="Google Shape;2090;p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1" name="Google Shape;2091;p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2" name="Google Shape;2092;p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3" name="Google Shape;2093;p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4" name="Google Shape;2094;p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5" name="Google Shape;2095;p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6" name="Google Shape;2096;p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7" name="Google Shape;2097;p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8" name="Google Shape;2098;p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099" name="Google Shape;2099;p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0" name="Google Shape;2100;p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1" name="Google Shape;2101;p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2" name="Google Shape;2102;p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3" name="Google Shape;2103;p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4" name="Google Shape;2104;p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5" name="Google Shape;2105;p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6" name="Google Shape;2106;p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7" name="Google Shape;2107;p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8" name="Google Shape;2108;p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09" name="Google Shape;2109;p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0" name="Google Shape;2110;p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1" name="Google Shape;2111;p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2" name="Google Shape;2112;p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3" name="Google Shape;2113;p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4" name="Google Shape;2114;p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5" name="Google Shape;2115;p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6" name="Google Shape;2116;p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7" name="Google Shape;2117;p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8" name="Google Shape;2118;p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19" name="Google Shape;2119;p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0" name="Google Shape;2120;p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121" name="Google Shape;2121;p8"/>
          <p:cNvGrpSpPr/>
          <p:nvPr/>
        </p:nvGrpSpPr>
        <p:grpSpPr>
          <a:xfrm rot="4102257" flipH="1">
            <a:off x="-448894" y="4329005"/>
            <a:ext cx="2575228" cy="2971067"/>
            <a:chOff x="4187325" y="3050125"/>
            <a:chExt cx="1931400" cy="2228275"/>
          </a:xfrm>
        </p:grpSpPr>
        <p:sp>
          <p:nvSpPr>
            <p:cNvPr id="2122" name="Google Shape;2122;p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3" name="Google Shape;2123;p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4" name="Google Shape;2124;p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5" name="Google Shape;2125;p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6" name="Google Shape;2126;p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7" name="Google Shape;2127;p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8" name="Google Shape;2128;p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29" name="Google Shape;2129;p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0" name="Google Shape;2130;p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1" name="Google Shape;2131;p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2" name="Google Shape;2132;p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3" name="Google Shape;2133;p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4" name="Google Shape;2134;p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5" name="Google Shape;2135;p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6" name="Google Shape;2136;p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7" name="Google Shape;2137;p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8" name="Google Shape;2138;p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39" name="Google Shape;2139;p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0" name="Google Shape;2140;p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1" name="Google Shape;2141;p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2" name="Google Shape;2142;p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3" name="Google Shape;2143;p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4" name="Google Shape;2144;p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5" name="Google Shape;2145;p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6" name="Google Shape;2146;p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147" name="Google Shape;2147;p8"/>
          <p:cNvGrpSpPr/>
          <p:nvPr/>
        </p:nvGrpSpPr>
        <p:grpSpPr>
          <a:xfrm rot="7051711" flipH="1">
            <a:off x="1862317" y="-1393484"/>
            <a:ext cx="2296183" cy="3529309"/>
            <a:chOff x="1292750" y="2594800"/>
            <a:chExt cx="1722100" cy="2646925"/>
          </a:xfrm>
        </p:grpSpPr>
        <p:sp>
          <p:nvSpPr>
            <p:cNvPr id="2148" name="Google Shape;2148;p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49" name="Google Shape;2149;p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0" name="Google Shape;2150;p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1" name="Google Shape;2151;p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2" name="Google Shape;2152;p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3" name="Google Shape;2153;p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4" name="Google Shape;2154;p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5" name="Google Shape;2155;p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6" name="Google Shape;2156;p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7" name="Google Shape;2157;p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8" name="Google Shape;2158;p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59" name="Google Shape;2159;p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0" name="Google Shape;2160;p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1" name="Google Shape;2161;p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2" name="Google Shape;2162;p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3" name="Google Shape;2163;p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4" name="Google Shape;2164;p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5" name="Google Shape;2165;p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6" name="Google Shape;2166;p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7" name="Google Shape;2167;p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8" name="Google Shape;2168;p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69" name="Google Shape;2169;p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0" name="Google Shape;2170;p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1" name="Google Shape;2171;p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2" name="Google Shape;2172;p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3" name="Google Shape;2173;p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4" name="Google Shape;2174;p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5" name="Google Shape;2175;p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6" name="Google Shape;2176;p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7" name="Google Shape;2177;p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8" name="Google Shape;2178;p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79" name="Google Shape;2179;p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0" name="Google Shape;2180;p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1" name="Google Shape;2181;p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2" name="Google Shape;2182;p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3" name="Google Shape;2183;p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4" name="Google Shape;2184;p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5" name="Google Shape;2185;p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6" name="Google Shape;2186;p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7" name="Google Shape;2187;p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8" name="Google Shape;2188;p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89" name="Google Shape;2189;p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0" name="Google Shape;2190;p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1" name="Google Shape;2191;p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2" name="Google Shape;2192;p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3" name="Google Shape;2193;p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4" name="Google Shape;2194;p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5" name="Google Shape;2195;p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6" name="Google Shape;2196;p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7" name="Google Shape;2197;p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8" name="Google Shape;2198;p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199" name="Google Shape;2199;p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0" name="Google Shape;2200;p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1" name="Google Shape;2201;p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2" name="Google Shape;2202;p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3" name="Google Shape;2203;p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4" name="Google Shape;2204;p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5" name="Google Shape;2205;p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6" name="Google Shape;2206;p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7" name="Google Shape;2207;p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8" name="Google Shape;2208;p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09" name="Google Shape;2209;p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0" name="Google Shape;2210;p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1" name="Google Shape;2211;p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2" name="Google Shape;2212;p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3" name="Google Shape;2213;p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4" name="Google Shape;2214;p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5" name="Google Shape;2215;p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6" name="Google Shape;2216;p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7" name="Google Shape;2217;p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8" name="Google Shape;2218;p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19" name="Google Shape;2219;p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0" name="Google Shape;2220;p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1" name="Google Shape;2221;p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2" name="Google Shape;2222;p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3" name="Google Shape;2223;p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4" name="Google Shape;2224;p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5" name="Google Shape;2225;p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6" name="Google Shape;2226;p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7" name="Google Shape;2227;p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8" name="Google Shape;2228;p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29" name="Google Shape;2229;p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0" name="Google Shape;2230;p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1" name="Google Shape;2231;p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2" name="Google Shape;2232;p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3" name="Google Shape;2233;p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4" name="Google Shape;2234;p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235" name="Google Shape;2235;p8"/>
          <p:cNvGrpSpPr/>
          <p:nvPr/>
        </p:nvGrpSpPr>
        <p:grpSpPr>
          <a:xfrm rot="7918338">
            <a:off x="-111425" y="-1294464"/>
            <a:ext cx="2052688" cy="3592587"/>
            <a:chOff x="4583450" y="341650"/>
            <a:chExt cx="1539450" cy="2694325"/>
          </a:xfrm>
        </p:grpSpPr>
        <p:sp>
          <p:nvSpPr>
            <p:cNvPr id="2236" name="Google Shape;2236;p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7" name="Google Shape;2237;p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8" name="Google Shape;2238;p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39" name="Google Shape;2239;p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0" name="Google Shape;2240;p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1" name="Google Shape;2241;p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2" name="Google Shape;2242;p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3" name="Google Shape;2243;p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4" name="Google Shape;2244;p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5" name="Google Shape;2245;p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6" name="Google Shape;2246;p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7" name="Google Shape;2247;p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8" name="Google Shape;2248;p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49" name="Google Shape;2249;p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0" name="Google Shape;2250;p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1" name="Google Shape;2251;p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2" name="Google Shape;2252;p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3" name="Google Shape;2253;p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4" name="Google Shape;2254;p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5" name="Google Shape;2255;p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6" name="Google Shape;2256;p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7" name="Google Shape;2257;p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8" name="Google Shape;2258;p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59" name="Google Shape;2259;p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0" name="Google Shape;2260;p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1" name="Google Shape;2261;p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2" name="Google Shape;2262;p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3" name="Google Shape;2263;p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4" name="Google Shape;2264;p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5" name="Google Shape;2265;p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6" name="Google Shape;2266;p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7" name="Google Shape;2267;p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8" name="Google Shape;2268;p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69" name="Google Shape;2269;p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0" name="Google Shape;2270;p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1" name="Google Shape;2271;p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2" name="Google Shape;2272;p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3" name="Google Shape;2273;p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4" name="Google Shape;2274;p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5" name="Google Shape;2275;p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6" name="Google Shape;2276;p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7" name="Google Shape;2277;p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8" name="Google Shape;2278;p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79" name="Google Shape;2279;p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0" name="Google Shape;2280;p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1" name="Google Shape;2281;p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2" name="Google Shape;2282;p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3" name="Google Shape;2283;p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4" name="Google Shape;2284;p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5" name="Google Shape;2285;p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6" name="Google Shape;2286;p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7" name="Google Shape;2287;p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8" name="Google Shape;2288;p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89" name="Google Shape;2289;p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0" name="Google Shape;2290;p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1" name="Google Shape;2291;p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2" name="Google Shape;2292;p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3" name="Google Shape;2293;p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4" name="Google Shape;2294;p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5" name="Google Shape;2295;p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6" name="Google Shape;2296;p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7" name="Google Shape;2297;p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8" name="Google Shape;2298;p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99" name="Google Shape;2299;p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0" name="Google Shape;2300;p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1" name="Google Shape;2301;p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2" name="Google Shape;2302;p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3" name="Google Shape;2303;p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4" name="Google Shape;2304;p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5" name="Google Shape;2305;p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6" name="Google Shape;2306;p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7" name="Google Shape;2307;p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8" name="Google Shape;2308;p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09" name="Google Shape;2309;p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0" name="Google Shape;2310;p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1" name="Google Shape;2311;p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2" name="Google Shape;2312;p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3" name="Google Shape;2313;p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4" name="Google Shape;2314;p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5" name="Google Shape;2315;p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316" name="Google Shape;2316;p8"/>
          <p:cNvGrpSpPr/>
          <p:nvPr/>
        </p:nvGrpSpPr>
        <p:grpSpPr>
          <a:xfrm rot="7977449" flipH="1">
            <a:off x="-1101504" y="469113"/>
            <a:ext cx="2574991" cy="2970792"/>
            <a:chOff x="4187325" y="3050125"/>
            <a:chExt cx="1931400" cy="2228275"/>
          </a:xfrm>
        </p:grpSpPr>
        <p:sp>
          <p:nvSpPr>
            <p:cNvPr id="2317" name="Google Shape;2317;p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8" name="Google Shape;2318;p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19" name="Google Shape;2319;p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0" name="Google Shape;2320;p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1" name="Google Shape;2321;p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2" name="Google Shape;2322;p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3" name="Google Shape;2323;p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4" name="Google Shape;2324;p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5" name="Google Shape;2325;p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6" name="Google Shape;2326;p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7" name="Google Shape;2327;p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8" name="Google Shape;2328;p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29" name="Google Shape;2329;p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0" name="Google Shape;2330;p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1" name="Google Shape;2331;p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2" name="Google Shape;2332;p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3" name="Google Shape;2333;p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4" name="Google Shape;2334;p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5" name="Google Shape;2335;p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6" name="Google Shape;2336;p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7" name="Google Shape;2337;p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8" name="Google Shape;2338;p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39" name="Google Shape;2339;p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0" name="Google Shape;2340;p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1" name="Google Shape;2341;p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342" name="Google Shape;2342;p8"/>
          <p:cNvGrpSpPr/>
          <p:nvPr/>
        </p:nvGrpSpPr>
        <p:grpSpPr>
          <a:xfrm rot="10800000">
            <a:off x="5089722" y="-2152822"/>
            <a:ext cx="2012567" cy="3119833"/>
            <a:chOff x="3112400" y="1318050"/>
            <a:chExt cx="1509425" cy="2339875"/>
          </a:xfrm>
        </p:grpSpPr>
        <p:sp>
          <p:nvSpPr>
            <p:cNvPr id="2343" name="Google Shape;2343;p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4" name="Google Shape;2344;p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5" name="Google Shape;2345;p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6" name="Google Shape;2346;p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7" name="Google Shape;2347;p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8" name="Google Shape;2348;p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49" name="Google Shape;2349;p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0" name="Google Shape;2350;p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1" name="Google Shape;2351;p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2" name="Google Shape;2352;p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3" name="Google Shape;2353;p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4" name="Google Shape;2354;p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5" name="Google Shape;2355;p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6" name="Google Shape;2356;p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357" name="Google Shape;2357;p8"/>
          <p:cNvGrpSpPr/>
          <p:nvPr/>
        </p:nvGrpSpPr>
        <p:grpSpPr>
          <a:xfrm>
            <a:off x="5089722" y="5891012"/>
            <a:ext cx="2012567" cy="3119833"/>
            <a:chOff x="3112400" y="1318050"/>
            <a:chExt cx="1509425" cy="2339875"/>
          </a:xfrm>
        </p:grpSpPr>
        <p:sp>
          <p:nvSpPr>
            <p:cNvPr id="2358" name="Google Shape;2358;p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59" name="Google Shape;2359;p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0" name="Google Shape;2360;p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1" name="Google Shape;2361;p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2" name="Google Shape;2362;p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3" name="Google Shape;2363;p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4" name="Google Shape;2364;p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5" name="Google Shape;2365;p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6" name="Google Shape;2366;p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7" name="Google Shape;2367;p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8" name="Google Shape;2368;p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69" name="Google Shape;2369;p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0" name="Google Shape;2370;p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71" name="Google Shape;2371;p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14532122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74" name="Google Shape;2374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75" name="Google Shape;2375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76" name="Google Shape;2376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510242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" name="Google Shape;2378;p10"/>
          <p:cNvSpPr/>
          <p:nvPr/>
        </p:nvSpPr>
        <p:spPr>
          <a:xfrm>
            <a:off x="960000" y="840000"/>
            <a:ext cx="10272000" cy="517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79" name="Google Shape;2379;p10"/>
          <p:cNvSpPr/>
          <p:nvPr/>
        </p:nvSpPr>
        <p:spPr>
          <a:xfrm>
            <a:off x="3403600" y="2286000"/>
            <a:ext cx="5384800" cy="228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80" name="Google Shape;2380;p10"/>
          <p:cNvSpPr txBox="1">
            <a:spLocks noGrp="1"/>
          </p:cNvSpPr>
          <p:nvPr>
            <p:ph type="body" idx="1"/>
          </p:nvPr>
        </p:nvSpPr>
        <p:spPr>
          <a:xfrm>
            <a:off x="4504600" y="3025600"/>
            <a:ext cx="31828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artel"/>
              <a:buNone/>
              <a:defRPr b="1">
                <a:solidFill>
                  <a:schemeClr val="accent6"/>
                </a:solidFill>
                <a:latin typeface="Martel"/>
                <a:ea typeface="Martel"/>
                <a:cs typeface="Martel"/>
                <a:sym typeface="Marte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391258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11"/>
          <p:cNvSpPr/>
          <p:nvPr/>
        </p:nvSpPr>
        <p:spPr>
          <a:xfrm rot="10800000" flipH="1">
            <a:off x="960000" y="840008"/>
            <a:ext cx="10272000" cy="517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2383" name="Google Shape;2383;p11"/>
          <p:cNvGrpSpPr/>
          <p:nvPr/>
        </p:nvGrpSpPr>
        <p:grpSpPr>
          <a:xfrm rot="-5195671" flipH="1">
            <a:off x="11085309" y="1869145"/>
            <a:ext cx="2012497" cy="3119727"/>
            <a:chOff x="3112400" y="1318050"/>
            <a:chExt cx="1509425" cy="2339875"/>
          </a:xfrm>
        </p:grpSpPr>
        <p:sp>
          <p:nvSpPr>
            <p:cNvPr id="2384" name="Google Shape;2384;p1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5" name="Google Shape;2385;p1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6" name="Google Shape;2386;p1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7" name="Google Shape;2387;p1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8" name="Google Shape;2388;p1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89" name="Google Shape;2389;p1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0" name="Google Shape;2390;p1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1" name="Google Shape;2391;p1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2" name="Google Shape;2392;p1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3" name="Google Shape;2393;p1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4" name="Google Shape;2394;p1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5" name="Google Shape;2395;p1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6" name="Google Shape;2396;p1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397" name="Google Shape;2397;p1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398" name="Google Shape;2398;p11"/>
          <p:cNvGrpSpPr/>
          <p:nvPr/>
        </p:nvGrpSpPr>
        <p:grpSpPr>
          <a:xfrm rot="-3748289" flipH="1">
            <a:off x="8033525" y="4823783"/>
            <a:ext cx="2296183" cy="3529309"/>
            <a:chOff x="1292750" y="2594800"/>
            <a:chExt cx="1722100" cy="2646925"/>
          </a:xfrm>
        </p:grpSpPr>
        <p:sp>
          <p:nvSpPr>
            <p:cNvPr id="2399" name="Google Shape;2399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0" name="Google Shape;2400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1" name="Google Shape;2401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2" name="Google Shape;2402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3" name="Google Shape;2403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4" name="Google Shape;2404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5" name="Google Shape;2405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6" name="Google Shape;2406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7" name="Google Shape;2407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8" name="Google Shape;2408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09" name="Google Shape;2409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0" name="Google Shape;2410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1" name="Google Shape;2411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2" name="Google Shape;2412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3" name="Google Shape;2413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4" name="Google Shape;2414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5" name="Google Shape;2415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6" name="Google Shape;2416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7" name="Google Shape;2417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8" name="Google Shape;2418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19" name="Google Shape;2419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0" name="Google Shape;2420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1" name="Google Shape;2421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2" name="Google Shape;2422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3" name="Google Shape;2423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4" name="Google Shape;2424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5" name="Google Shape;2425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6" name="Google Shape;2426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7" name="Google Shape;2427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8" name="Google Shape;2428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29" name="Google Shape;2429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0" name="Google Shape;2430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1" name="Google Shape;2431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2" name="Google Shape;2432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3" name="Google Shape;2433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4" name="Google Shape;2434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5" name="Google Shape;2435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6" name="Google Shape;2436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7" name="Google Shape;2437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8" name="Google Shape;2438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39" name="Google Shape;2439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0" name="Google Shape;2440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1" name="Google Shape;2441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2" name="Google Shape;2442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3" name="Google Shape;2443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4" name="Google Shape;2444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5" name="Google Shape;2445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6" name="Google Shape;2446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7" name="Google Shape;2447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8" name="Google Shape;2448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49" name="Google Shape;2449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0" name="Google Shape;2450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1" name="Google Shape;2451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2" name="Google Shape;2452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3" name="Google Shape;2453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4" name="Google Shape;2454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5" name="Google Shape;2455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6" name="Google Shape;2456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7" name="Google Shape;2457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8" name="Google Shape;2458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59" name="Google Shape;2459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0" name="Google Shape;2460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1" name="Google Shape;2461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2" name="Google Shape;2462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3" name="Google Shape;2463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4" name="Google Shape;2464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5" name="Google Shape;2465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6" name="Google Shape;2466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7" name="Google Shape;2467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8" name="Google Shape;2468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69" name="Google Shape;2469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0" name="Google Shape;2470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1" name="Google Shape;2471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2" name="Google Shape;2472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3" name="Google Shape;2473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4" name="Google Shape;2474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5" name="Google Shape;2475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6" name="Google Shape;2476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7" name="Google Shape;2477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8" name="Google Shape;2478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79" name="Google Shape;2479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0" name="Google Shape;2480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1" name="Google Shape;2481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2" name="Google Shape;2482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3" name="Google Shape;2483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4" name="Google Shape;2484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5" name="Google Shape;2485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486" name="Google Shape;2486;p11"/>
          <p:cNvGrpSpPr/>
          <p:nvPr/>
        </p:nvGrpSpPr>
        <p:grpSpPr>
          <a:xfrm rot="-5139505" flipH="1">
            <a:off x="11380339" y="2935539"/>
            <a:ext cx="2052537" cy="3592324"/>
            <a:chOff x="4583450" y="341650"/>
            <a:chExt cx="1539450" cy="2694325"/>
          </a:xfrm>
        </p:grpSpPr>
        <p:sp>
          <p:nvSpPr>
            <p:cNvPr id="2487" name="Google Shape;2487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8" name="Google Shape;2488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89" name="Google Shape;2489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0" name="Google Shape;2490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1" name="Google Shape;2491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2" name="Google Shape;2492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3" name="Google Shape;2493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4" name="Google Shape;2494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5" name="Google Shape;2495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6" name="Google Shape;2496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7" name="Google Shape;2497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8" name="Google Shape;2498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499" name="Google Shape;2499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0" name="Google Shape;2500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1" name="Google Shape;2501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2" name="Google Shape;2502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3" name="Google Shape;2503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4" name="Google Shape;2504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5" name="Google Shape;2505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6" name="Google Shape;2506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7" name="Google Shape;2507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8" name="Google Shape;2508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09" name="Google Shape;2509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0" name="Google Shape;2510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1" name="Google Shape;2511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2" name="Google Shape;2512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3" name="Google Shape;2513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4" name="Google Shape;2514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5" name="Google Shape;2515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6" name="Google Shape;2516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7" name="Google Shape;2517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8" name="Google Shape;2518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19" name="Google Shape;2519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0" name="Google Shape;2520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1" name="Google Shape;2521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2" name="Google Shape;2522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3" name="Google Shape;2523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4" name="Google Shape;2524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5" name="Google Shape;2525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6" name="Google Shape;2526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7" name="Google Shape;2527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8" name="Google Shape;2528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29" name="Google Shape;2529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0" name="Google Shape;2530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1" name="Google Shape;2531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2" name="Google Shape;2532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3" name="Google Shape;2533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4" name="Google Shape;2534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5" name="Google Shape;2535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6" name="Google Shape;2536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7" name="Google Shape;2537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8" name="Google Shape;2538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39" name="Google Shape;2539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0" name="Google Shape;2540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1" name="Google Shape;2541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2" name="Google Shape;2542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3" name="Google Shape;2543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4" name="Google Shape;2544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5" name="Google Shape;2545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6" name="Google Shape;2546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7" name="Google Shape;2547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8" name="Google Shape;2548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49" name="Google Shape;2549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0" name="Google Shape;2550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1" name="Google Shape;2551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2" name="Google Shape;2552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3" name="Google Shape;2553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4" name="Google Shape;2554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5" name="Google Shape;2555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6" name="Google Shape;2556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7" name="Google Shape;2557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8" name="Google Shape;2558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59" name="Google Shape;2559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0" name="Google Shape;2560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1" name="Google Shape;2561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2" name="Google Shape;2562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3" name="Google Shape;2563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4" name="Google Shape;2564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5" name="Google Shape;2565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6" name="Google Shape;2566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567" name="Google Shape;2567;p11"/>
          <p:cNvGrpSpPr/>
          <p:nvPr/>
        </p:nvGrpSpPr>
        <p:grpSpPr>
          <a:xfrm rot="-4858711">
            <a:off x="10150037" y="4410907"/>
            <a:ext cx="2575123" cy="2970944"/>
            <a:chOff x="4187325" y="3050125"/>
            <a:chExt cx="1931400" cy="2228275"/>
          </a:xfrm>
        </p:grpSpPr>
        <p:sp>
          <p:nvSpPr>
            <p:cNvPr id="2568" name="Google Shape;2568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69" name="Google Shape;2569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0" name="Google Shape;2570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1" name="Google Shape;2571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2" name="Google Shape;2572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3" name="Google Shape;2573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4" name="Google Shape;2574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5" name="Google Shape;2575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6" name="Google Shape;2576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7" name="Google Shape;2577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8" name="Google Shape;2578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79" name="Google Shape;2579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0" name="Google Shape;2580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1" name="Google Shape;2581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2" name="Google Shape;2582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3" name="Google Shape;2583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4" name="Google Shape;2584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5" name="Google Shape;2585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6" name="Google Shape;2586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7" name="Google Shape;2587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8" name="Google Shape;2588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89" name="Google Shape;2589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0" name="Google Shape;2590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1" name="Google Shape;2591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2" name="Google Shape;2592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593" name="Google Shape;2593;p11"/>
          <p:cNvGrpSpPr/>
          <p:nvPr/>
        </p:nvGrpSpPr>
        <p:grpSpPr>
          <a:xfrm rot="-7051711">
            <a:off x="8033525" y="-1495084"/>
            <a:ext cx="2296183" cy="3529309"/>
            <a:chOff x="1292750" y="2594800"/>
            <a:chExt cx="1722100" cy="2646925"/>
          </a:xfrm>
        </p:grpSpPr>
        <p:sp>
          <p:nvSpPr>
            <p:cNvPr id="2594" name="Google Shape;2594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5" name="Google Shape;2595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6" name="Google Shape;2596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7" name="Google Shape;2597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8" name="Google Shape;2598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99" name="Google Shape;2599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0" name="Google Shape;2600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1" name="Google Shape;2601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2" name="Google Shape;2602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3" name="Google Shape;2603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4" name="Google Shape;2604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5" name="Google Shape;2605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6" name="Google Shape;2606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7" name="Google Shape;2607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8" name="Google Shape;2608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09" name="Google Shape;2609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0" name="Google Shape;2610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1" name="Google Shape;2611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2" name="Google Shape;2612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3" name="Google Shape;2613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4" name="Google Shape;2614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5" name="Google Shape;2615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6" name="Google Shape;2616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7" name="Google Shape;2617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8" name="Google Shape;2618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19" name="Google Shape;2619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0" name="Google Shape;2620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1" name="Google Shape;2621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2" name="Google Shape;2622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3" name="Google Shape;2623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4" name="Google Shape;2624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5" name="Google Shape;2625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6" name="Google Shape;2626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7" name="Google Shape;2627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8" name="Google Shape;2628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29" name="Google Shape;2629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0" name="Google Shape;2630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1" name="Google Shape;2631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2" name="Google Shape;2632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3" name="Google Shape;2633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4" name="Google Shape;2634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5" name="Google Shape;2635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6" name="Google Shape;2636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7" name="Google Shape;2637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8" name="Google Shape;2638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39" name="Google Shape;2639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0" name="Google Shape;2640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1" name="Google Shape;2641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2" name="Google Shape;2642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3" name="Google Shape;2643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4" name="Google Shape;2644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5" name="Google Shape;2645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6" name="Google Shape;2646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7" name="Google Shape;2647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8" name="Google Shape;2648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49" name="Google Shape;2649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0" name="Google Shape;2650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1" name="Google Shape;2651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2" name="Google Shape;2652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3" name="Google Shape;2653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4" name="Google Shape;2654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5" name="Google Shape;2655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6" name="Google Shape;2656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7" name="Google Shape;2657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8" name="Google Shape;2658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59" name="Google Shape;2659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0" name="Google Shape;2660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1" name="Google Shape;2661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2" name="Google Shape;2662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3" name="Google Shape;2663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4" name="Google Shape;2664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5" name="Google Shape;2665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6" name="Google Shape;2666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7" name="Google Shape;2667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8" name="Google Shape;2668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69" name="Google Shape;2669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0" name="Google Shape;2670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1" name="Google Shape;2671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2" name="Google Shape;2672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3" name="Google Shape;2673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4" name="Google Shape;2674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5" name="Google Shape;2675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6" name="Google Shape;2676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7" name="Google Shape;2677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8" name="Google Shape;2678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79" name="Google Shape;2679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80" name="Google Shape;2680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681" name="Google Shape;2681;p11"/>
          <p:cNvGrpSpPr/>
          <p:nvPr/>
        </p:nvGrpSpPr>
        <p:grpSpPr>
          <a:xfrm rot="-7918338" flipH="1">
            <a:off x="10250760" y="-1294464"/>
            <a:ext cx="2052688" cy="3592587"/>
            <a:chOff x="4583450" y="341650"/>
            <a:chExt cx="1539450" cy="2694325"/>
          </a:xfrm>
        </p:grpSpPr>
        <p:sp>
          <p:nvSpPr>
            <p:cNvPr id="2682" name="Google Shape;2682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83" name="Google Shape;2683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84" name="Google Shape;2684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85" name="Google Shape;2685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86" name="Google Shape;2686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87" name="Google Shape;2687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88" name="Google Shape;2688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89" name="Google Shape;2689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0" name="Google Shape;2690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1" name="Google Shape;2691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2" name="Google Shape;2692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3" name="Google Shape;2693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4" name="Google Shape;2694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5" name="Google Shape;2695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6" name="Google Shape;2696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7" name="Google Shape;2697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8" name="Google Shape;2698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699" name="Google Shape;2699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0" name="Google Shape;2700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1" name="Google Shape;2701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2" name="Google Shape;2702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3" name="Google Shape;2703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4" name="Google Shape;2704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5" name="Google Shape;2705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6" name="Google Shape;2706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7" name="Google Shape;2707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8" name="Google Shape;2708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09" name="Google Shape;2709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0" name="Google Shape;2710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1" name="Google Shape;2711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2" name="Google Shape;2712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3" name="Google Shape;2713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4" name="Google Shape;2714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5" name="Google Shape;2715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6" name="Google Shape;2716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7" name="Google Shape;2717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8" name="Google Shape;2718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19" name="Google Shape;2719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0" name="Google Shape;2720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1" name="Google Shape;2721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2" name="Google Shape;2722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3" name="Google Shape;2723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4" name="Google Shape;2724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5" name="Google Shape;2725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6" name="Google Shape;2726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7" name="Google Shape;2727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8" name="Google Shape;2728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29" name="Google Shape;2729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0" name="Google Shape;2730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1" name="Google Shape;2731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2" name="Google Shape;2732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3" name="Google Shape;2733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4" name="Google Shape;2734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5" name="Google Shape;2735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6" name="Google Shape;2736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7" name="Google Shape;2737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8" name="Google Shape;2738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39" name="Google Shape;2739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0" name="Google Shape;2740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1" name="Google Shape;2741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2" name="Google Shape;2742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3" name="Google Shape;2743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4" name="Google Shape;2744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5" name="Google Shape;2745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6" name="Google Shape;2746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7" name="Google Shape;2747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8" name="Google Shape;2748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49" name="Google Shape;2749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0" name="Google Shape;2750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1" name="Google Shape;2751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2" name="Google Shape;2752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3" name="Google Shape;2753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4" name="Google Shape;2754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5" name="Google Shape;2755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6" name="Google Shape;2756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7" name="Google Shape;2757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8" name="Google Shape;2758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59" name="Google Shape;2759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60" name="Google Shape;2760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61" name="Google Shape;2761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762" name="Google Shape;2762;p11"/>
          <p:cNvGrpSpPr/>
          <p:nvPr/>
        </p:nvGrpSpPr>
        <p:grpSpPr>
          <a:xfrm rot="-7977449">
            <a:off x="10718537" y="469113"/>
            <a:ext cx="2574991" cy="2970792"/>
            <a:chOff x="4187325" y="3050125"/>
            <a:chExt cx="1931400" cy="2228275"/>
          </a:xfrm>
        </p:grpSpPr>
        <p:sp>
          <p:nvSpPr>
            <p:cNvPr id="2763" name="Google Shape;2763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64" name="Google Shape;2764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65" name="Google Shape;2765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66" name="Google Shape;2766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67" name="Google Shape;2767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68" name="Google Shape;2768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69" name="Google Shape;2769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0" name="Google Shape;2770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1" name="Google Shape;2771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2" name="Google Shape;2772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3" name="Google Shape;2773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4" name="Google Shape;2774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5" name="Google Shape;2775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6" name="Google Shape;2776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7" name="Google Shape;2777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8" name="Google Shape;2778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79" name="Google Shape;2779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80" name="Google Shape;2780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81" name="Google Shape;2781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82" name="Google Shape;2782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83" name="Google Shape;2783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84" name="Google Shape;2784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85" name="Google Shape;2785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86" name="Google Shape;2786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87" name="Google Shape;2787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788" name="Google Shape;2788;p11"/>
          <p:cNvGrpSpPr/>
          <p:nvPr/>
        </p:nvGrpSpPr>
        <p:grpSpPr>
          <a:xfrm rot="5604329" flipH="1">
            <a:off x="-905783" y="1869138"/>
            <a:ext cx="2012497" cy="3119727"/>
            <a:chOff x="3112400" y="1318050"/>
            <a:chExt cx="1509425" cy="2339875"/>
          </a:xfrm>
        </p:grpSpPr>
        <p:sp>
          <p:nvSpPr>
            <p:cNvPr id="2789" name="Google Shape;2789;p1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0" name="Google Shape;2790;p1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1" name="Google Shape;2791;p1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2" name="Google Shape;2792;p1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3" name="Google Shape;2793;p1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4" name="Google Shape;2794;p1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5" name="Google Shape;2795;p1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6" name="Google Shape;2796;p1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7" name="Google Shape;2797;p1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8" name="Google Shape;2798;p1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99" name="Google Shape;2799;p1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00" name="Google Shape;2800;p1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01" name="Google Shape;2801;p1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02" name="Google Shape;2802;p1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803" name="Google Shape;2803;p11"/>
          <p:cNvGrpSpPr/>
          <p:nvPr/>
        </p:nvGrpSpPr>
        <p:grpSpPr>
          <a:xfrm rot="7051711" flipH="1">
            <a:off x="1862317" y="-1495084"/>
            <a:ext cx="2296183" cy="3529309"/>
            <a:chOff x="1292750" y="2594800"/>
            <a:chExt cx="1722100" cy="2646925"/>
          </a:xfrm>
        </p:grpSpPr>
        <p:sp>
          <p:nvSpPr>
            <p:cNvPr id="2804" name="Google Shape;2804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05" name="Google Shape;2805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06" name="Google Shape;2806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07" name="Google Shape;2807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08" name="Google Shape;2808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09" name="Google Shape;2809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0" name="Google Shape;2810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1" name="Google Shape;2811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2" name="Google Shape;2812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3" name="Google Shape;2813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4" name="Google Shape;2814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5" name="Google Shape;2815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6" name="Google Shape;2816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7" name="Google Shape;2817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8" name="Google Shape;2818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19" name="Google Shape;2819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0" name="Google Shape;2820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1" name="Google Shape;2821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2" name="Google Shape;2822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3" name="Google Shape;2823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4" name="Google Shape;2824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5" name="Google Shape;2825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6" name="Google Shape;2826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7" name="Google Shape;2827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8" name="Google Shape;2828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29" name="Google Shape;2829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0" name="Google Shape;2830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1" name="Google Shape;2831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2" name="Google Shape;2832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3" name="Google Shape;2833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4" name="Google Shape;2834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5" name="Google Shape;2835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6" name="Google Shape;2836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7" name="Google Shape;2837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8" name="Google Shape;2838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39" name="Google Shape;2839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0" name="Google Shape;2840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1" name="Google Shape;2841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2" name="Google Shape;2842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3" name="Google Shape;2843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4" name="Google Shape;2844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5" name="Google Shape;2845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6" name="Google Shape;2846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7" name="Google Shape;2847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8" name="Google Shape;2848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49" name="Google Shape;2849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0" name="Google Shape;2850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1" name="Google Shape;2851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2" name="Google Shape;2852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3" name="Google Shape;2853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4" name="Google Shape;2854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5" name="Google Shape;2855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6" name="Google Shape;2856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7" name="Google Shape;2857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8" name="Google Shape;2858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59" name="Google Shape;2859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0" name="Google Shape;2860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1" name="Google Shape;2861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2" name="Google Shape;2862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3" name="Google Shape;2863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4" name="Google Shape;2864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5" name="Google Shape;2865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6" name="Google Shape;2866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7" name="Google Shape;2867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8" name="Google Shape;2868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69" name="Google Shape;2869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0" name="Google Shape;2870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1" name="Google Shape;2871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2" name="Google Shape;2872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3" name="Google Shape;2873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4" name="Google Shape;2874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5" name="Google Shape;2875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6" name="Google Shape;2876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7" name="Google Shape;2877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8" name="Google Shape;2878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79" name="Google Shape;2879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0" name="Google Shape;2880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1" name="Google Shape;2881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2" name="Google Shape;2882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3" name="Google Shape;2883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4" name="Google Shape;2884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5" name="Google Shape;2885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6" name="Google Shape;2886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7" name="Google Shape;2887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8" name="Google Shape;2888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89" name="Google Shape;2889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90" name="Google Shape;2890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891" name="Google Shape;2891;p11"/>
          <p:cNvGrpSpPr/>
          <p:nvPr/>
        </p:nvGrpSpPr>
        <p:grpSpPr>
          <a:xfrm rot="5660495" flipH="1">
            <a:off x="-1240853" y="330146"/>
            <a:ext cx="2052537" cy="3592324"/>
            <a:chOff x="4583450" y="341650"/>
            <a:chExt cx="1539450" cy="2694325"/>
          </a:xfrm>
        </p:grpSpPr>
        <p:sp>
          <p:nvSpPr>
            <p:cNvPr id="2892" name="Google Shape;2892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93" name="Google Shape;2893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94" name="Google Shape;2894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95" name="Google Shape;2895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96" name="Google Shape;2896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97" name="Google Shape;2897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98" name="Google Shape;2898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899" name="Google Shape;2899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0" name="Google Shape;2900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1" name="Google Shape;2901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2" name="Google Shape;2902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3" name="Google Shape;2903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4" name="Google Shape;2904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5" name="Google Shape;2905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6" name="Google Shape;2906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7" name="Google Shape;2907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8" name="Google Shape;2908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09" name="Google Shape;2909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0" name="Google Shape;2910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1" name="Google Shape;2911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2" name="Google Shape;2912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3" name="Google Shape;2913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4" name="Google Shape;2914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5" name="Google Shape;2915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6" name="Google Shape;2916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7" name="Google Shape;2917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8" name="Google Shape;2918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19" name="Google Shape;2919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0" name="Google Shape;2920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1" name="Google Shape;2921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2" name="Google Shape;2922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3" name="Google Shape;2923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4" name="Google Shape;2924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5" name="Google Shape;2925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6" name="Google Shape;2926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7" name="Google Shape;2927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8" name="Google Shape;2928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29" name="Google Shape;2929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0" name="Google Shape;2930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1" name="Google Shape;2931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2" name="Google Shape;2932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3" name="Google Shape;2933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4" name="Google Shape;2934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5" name="Google Shape;2935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6" name="Google Shape;2936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7" name="Google Shape;2937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8" name="Google Shape;2938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39" name="Google Shape;2939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0" name="Google Shape;2940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1" name="Google Shape;2941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2" name="Google Shape;2942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3" name="Google Shape;2943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4" name="Google Shape;2944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5" name="Google Shape;2945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6" name="Google Shape;2946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7" name="Google Shape;2947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8" name="Google Shape;2948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49" name="Google Shape;2949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0" name="Google Shape;2950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1" name="Google Shape;2951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2" name="Google Shape;2952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3" name="Google Shape;2953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4" name="Google Shape;2954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5" name="Google Shape;2955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6" name="Google Shape;2956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7" name="Google Shape;2957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8" name="Google Shape;2958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59" name="Google Shape;2959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0" name="Google Shape;2960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1" name="Google Shape;2961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2" name="Google Shape;2962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3" name="Google Shape;2963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4" name="Google Shape;2964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5" name="Google Shape;2965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6" name="Google Shape;2966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7" name="Google Shape;2967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8" name="Google Shape;2968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69" name="Google Shape;2969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0" name="Google Shape;2970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1" name="Google Shape;2971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972" name="Google Shape;2972;p11"/>
          <p:cNvGrpSpPr/>
          <p:nvPr/>
        </p:nvGrpSpPr>
        <p:grpSpPr>
          <a:xfrm rot="6291788">
            <a:off x="-628486" y="-502953"/>
            <a:ext cx="2575089" cy="2970907"/>
            <a:chOff x="4187325" y="3050125"/>
            <a:chExt cx="1931400" cy="2228275"/>
          </a:xfrm>
        </p:grpSpPr>
        <p:sp>
          <p:nvSpPr>
            <p:cNvPr id="2973" name="Google Shape;2973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4" name="Google Shape;2974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5" name="Google Shape;2975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6" name="Google Shape;2976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7" name="Google Shape;2977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8" name="Google Shape;2978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79" name="Google Shape;2979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0" name="Google Shape;2980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1" name="Google Shape;2981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2" name="Google Shape;2982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3" name="Google Shape;2983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4" name="Google Shape;2984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5" name="Google Shape;2985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6" name="Google Shape;2986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7" name="Google Shape;2987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8" name="Google Shape;2988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89" name="Google Shape;2989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90" name="Google Shape;2990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91" name="Google Shape;2991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92" name="Google Shape;2992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93" name="Google Shape;2993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94" name="Google Shape;2994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95" name="Google Shape;2995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96" name="Google Shape;2996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997" name="Google Shape;2997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998" name="Google Shape;2998;p11"/>
          <p:cNvGrpSpPr/>
          <p:nvPr/>
        </p:nvGrpSpPr>
        <p:grpSpPr>
          <a:xfrm rot="3748289">
            <a:off x="1862317" y="4823783"/>
            <a:ext cx="2296183" cy="3529309"/>
            <a:chOff x="1292750" y="2594800"/>
            <a:chExt cx="1722100" cy="2646925"/>
          </a:xfrm>
        </p:grpSpPr>
        <p:sp>
          <p:nvSpPr>
            <p:cNvPr id="2999" name="Google Shape;2999;p1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0" name="Google Shape;3000;p1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1" name="Google Shape;3001;p1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2" name="Google Shape;3002;p1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3" name="Google Shape;3003;p1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4" name="Google Shape;3004;p1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5" name="Google Shape;3005;p1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6" name="Google Shape;3006;p1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7" name="Google Shape;3007;p1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8" name="Google Shape;3008;p1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09" name="Google Shape;3009;p1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0" name="Google Shape;3010;p1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1" name="Google Shape;3011;p1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2" name="Google Shape;3012;p1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3" name="Google Shape;3013;p1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4" name="Google Shape;3014;p1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5" name="Google Shape;3015;p1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6" name="Google Shape;3016;p1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7" name="Google Shape;3017;p1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8" name="Google Shape;3018;p1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19" name="Google Shape;3019;p1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0" name="Google Shape;3020;p1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1" name="Google Shape;3021;p1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2" name="Google Shape;3022;p1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3" name="Google Shape;3023;p1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4" name="Google Shape;3024;p1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5" name="Google Shape;3025;p1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6" name="Google Shape;3026;p1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7" name="Google Shape;3027;p1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8" name="Google Shape;3028;p1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29" name="Google Shape;3029;p1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0" name="Google Shape;3030;p1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1" name="Google Shape;3031;p1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2" name="Google Shape;3032;p1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3" name="Google Shape;3033;p1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4" name="Google Shape;3034;p1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5" name="Google Shape;3035;p1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6" name="Google Shape;3036;p1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7" name="Google Shape;3037;p1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8" name="Google Shape;3038;p1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39" name="Google Shape;3039;p1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0" name="Google Shape;3040;p1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1" name="Google Shape;3041;p1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2" name="Google Shape;3042;p1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3" name="Google Shape;3043;p1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4" name="Google Shape;3044;p1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5" name="Google Shape;3045;p1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6" name="Google Shape;3046;p1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7" name="Google Shape;3047;p1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8" name="Google Shape;3048;p1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49" name="Google Shape;3049;p1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0" name="Google Shape;3050;p1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1" name="Google Shape;3051;p1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2" name="Google Shape;3052;p1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3" name="Google Shape;3053;p1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4" name="Google Shape;3054;p1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5" name="Google Shape;3055;p1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6" name="Google Shape;3056;p1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7" name="Google Shape;3057;p1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8" name="Google Shape;3058;p1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59" name="Google Shape;3059;p1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0" name="Google Shape;3060;p1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1" name="Google Shape;3061;p1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2" name="Google Shape;3062;p1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3" name="Google Shape;3063;p1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4" name="Google Shape;3064;p1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5" name="Google Shape;3065;p1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6" name="Google Shape;3066;p1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7" name="Google Shape;3067;p1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8" name="Google Shape;3068;p1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69" name="Google Shape;3069;p1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0" name="Google Shape;3070;p1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1" name="Google Shape;3071;p1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2" name="Google Shape;3072;p1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3" name="Google Shape;3073;p1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4" name="Google Shape;3074;p1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5" name="Google Shape;3075;p1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6" name="Google Shape;3076;p1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7" name="Google Shape;3077;p1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8" name="Google Shape;3078;p1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79" name="Google Shape;3079;p1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80" name="Google Shape;3080;p1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81" name="Google Shape;3081;p1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82" name="Google Shape;3082;p1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83" name="Google Shape;3083;p1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84" name="Google Shape;3084;p1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85" name="Google Shape;3085;p1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086" name="Google Shape;3086;p11"/>
          <p:cNvGrpSpPr/>
          <p:nvPr/>
        </p:nvGrpSpPr>
        <p:grpSpPr>
          <a:xfrm rot="2881662" flipH="1">
            <a:off x="-111425" y="4559885"/>
            <a:ext cx="2052688" cy="3592587"/>
            <a:chOff x="4583450" y="341650"/>
            <a:chExt cx="1539450" cy="2694325"/>
          </a:xfrm>
        </p:grpSpPr>
        <p:sp>
          <p:nvSpPr>
            <p:cNvPr id="3087" name="Google Shape;3087;p11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88" name="Google Shape;3088;p11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89" name="Google Shape;3089;p11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0" name="Google Shape;3090;p11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1" name="Google Shape;3091;p11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2" name="Google Shape;3092;p11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3" name="Google Shape;3093;p11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4" name="Google Shape;3094;p11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5" name="Google Shape;3095;p11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6" name="Google Shape;3096;p11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7" name="Google Shape;3097;p11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8" name="Google Shape;3098;p11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099" name="Google Shape;3099;p11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0" name="Google Shape;3100;p11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1" name="Google Shape;3101;p11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2" name="Google Shape;3102;p11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3" name="Google Shape;3103;p11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4" name="Google Shape;3104;p11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5" name="Google Shape;3105;p11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6" name="Google Shape;3106;p11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7" name="Google Shape;3107;p11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8" name="Google Shape;3108;p11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09" name="Google Shape;3109;p11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0" name="Google Shape;3110;p11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1" name="Google Shape;3111;p11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2" name="Google Shape;3112;p11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3" name="Google Shape;3113;p11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4" name="Google Shape;3114;p11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5" name="Google Shape;3115;p11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6" name="Google Shape;3116;p11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7" name="Google Shape;3117;p11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8" name="Google Shape;3118;p11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19" name="Google Shape;3119;p11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0" name="Google Shape;3120;p11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1" name="Google Shape;3121;p11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2" name="Google Shape;3122;p11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3" name="Google Shape;3123;p11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4" name="Google Shape;3124;p11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5" name="Google Shape;3125;p11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6" name="Google Shape;3126;p11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7" name="Google Shape;3127;p11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8" name="Google Shape;3128;p11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29" name="Google Shape;3129;p11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0" name="Google Shape;3130;p11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1" name="Google Shape;3131;p11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2" name="Google Shape;3132;p11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3" name="Google Shape;3133;p11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4" name="Google Shape;3134;p11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5" name="Google Shape;3135;p11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6" name="Google Shape;3136;p11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7" name="Google Shape;3137;p11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8" name="Google Shape;3138;p11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39" name="Google Shape;3139;p11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0" name="Google Shape;3140;p11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1" name="Google Shape;3141;p11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2" name="Google Shape;3142;p11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3" name="Google Shape;3143;p11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4" name="Google Shape;3144;p11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5" name="Google Shape;3145;p11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6" name="Google Shape;3146;p11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7" name="Google Shape;3147;p11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8" name="Google Shape;3148;p11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49" name="Google Shape;3149;p11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0" name="Google Shape;3150;p11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1" name="Google Shape;3151;p11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2" name="Google Shape;3152;p11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3" name="Google Shape;3153;p11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4" name="Google Shape;3154;p11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5" name="Google Shape;3155;p11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6" name="Google Shape;3156;p11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7" name="Google Shape;3157;p11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8" name="Google Shape;3158;p11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59" name="Google Shape;3159;p11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60" name="Google Shape;3160;p11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61" name="Google Shape;3161;p11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62" name="Google Shape;3162;p11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63" name="Google Shape;3163;p11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64" name="Google Shape;3164;p11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65" name="Google Shape;3165;p11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66" name="Google Shape;3166;p11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167" name="Google Shape;3167;p11"/>
          <p:cNvGrpSpPr/>
          <p:nvPr/>
        </p:nvGrpSpPr>
        <p:grpSpPr>
          <a:xfrm rot="2822551">
            <a:off x="-1101504" y="3418104"/>
            <a:ext cx="2574991" cy="2970792"/>
            <a:chOff x="4187325" y="3050125"/>
            <a:chExt cx="1931400" cy="2228275"/>
          </a:xfrm>
        </p:grpSpPr>
        <p:sp>
          <p:nvSpPr>
            <p:cNvPr id="3168" name="Google Shape;3168;p1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69" name="Google Shape;3169;p1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0" name="Google Shape;3170;p1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1" name="Google Shape;3171;p1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2" name="Google Shape;3172;p1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3" name="Google Shape;3173;p1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4" name="Google Shape;3174;p1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5" name="Google Shape;3175;p1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6" name="Google Shape;3176;p1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7" name="Google Shape;3177;p1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8" name="Google Shape;3178;p1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79" name="Google Shape;3179;p1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0" name="Google Shape;3180;p1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1" name="Google Shape;3181;p1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2" name="Google Shape;3182;p1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3" name="Google Shape;3183;p1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4" name="Google Shape;3184;p1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5" name="Google Shape;3185;p1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6" name="Google Shape;3186;p1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7" name="Google Shape;3187;p1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8" name="Google Shape;3188;p1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89" name="Google Shape;3189;p1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90" name="Google Shape;3190;p1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91" name="Google Shape;3191;p1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92" name="Google Shape;3192;p1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3193" name="Google Shape;3193;p11"/>
          <p:cNvSpPr txBox="1">
            <a:spLocks noGrp="1"/>
          </p:cNvSpPr>
          <p:nvPr>
            <p:ph type="title" hasCustomPrompt="1"/>
          </p:nvPr>
        </p:nvSpPr>
        <p:spPr>
          <a:xfrm>
            <a:off x="2423800" y="2072533"/>
            <a:ext cx="7344800" cy="17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100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100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100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100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100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100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100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500"/>
              <a:buNone/>
              <a:defRPr sz="10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94" name="Google Shape;3194;p11"/>
          <p:cNvSpPr txBox="1">
            <a:spLocks noGrp="1"/>
          </p:cNvSpPr>
          <p:nvPr>
            <p:ph type="subTitle" idx="1"/>
          </p:nvPr>
        </p:nvSpPr>
        <p:spPr>
          <a:xfrm>
            <a:off x="2423600" y="3833484"/>
            <a:ext cx="7344800" cy="9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2078694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1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815094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Title and list">
    <p:spTree>
      <p:nvGrpSpPr>
        <p:cNvPr id="1" name="Shape 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" name="Google Shape;3197;p13"/>
          <p:cNvSpPr/>
          <p:nvPr/>
        </p:nvSpPr>
        <p:spPr>
          <a:xfrm>
            <a:off x="8191501" y="1282701"/>
            <a:ext cx="3060700" cy="4737100"/>
          </a:xfrm>
          <a:custGeom>
            <a:avLst/>
            <a:gdLst/>
            <a:ahLst/>
            <a:cxnLst/>
            <a:rect l="l" t="t" r="r" b="b"/>
            <a:pathLst>
              <a:path w="91821" h="142113" extrusionOk="0">
                <a:moveTo>
                  <a:pt x="0" y="0"/>
                </a:moveTo>
                <a:lnTo>
                  <a:pt x="91208" y="7"/>
                </a:lnTo>
                <a:lnTo>
                  <a:pt x="91208" y="142107"/>
                </a:lnTo>
                <a:lnTo>
                  <a:pt x="91821" y="142113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98" name="Google Shape;3198;p13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6914000" cy="12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199" name="Google Shape;3199;p13"/>
          <p:cNvGrpSpPr/>
          <p:nvPr/>
        </p:nvGrpSpPr>
        <p:grpSpPr>
          <a:xfrm rot="-2922086" flipH="1">
            <a:off x="9095977" y="-999175"/>
            <a:ext cx="2296193" cy="3529324"/>
            <a:chOff x="1292750" y="2594800"/>
            <a:chExt cx="1722100" cy="2646925"/>
          </a:xfrm>
        </p:grpSpPr>
        <p:sp>
          <p:nvSpPr>
            <p:cNvPr id="3200" name="Google Shape;3200;p13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01" name="Google Shape;3201;p13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02" name="Google Shape;3202;p13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03" name="Google Shape;3203;p13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04" name="Google Shape;3204;p13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05" name="Google Shape;3205;p13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06" name="Google Shape;3206;p13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07" name="Google Shape;3207;p13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08" name="Google Shape;3208;p13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09" name="Google Shape;3209;p13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0" name="Google Shape;3210;p13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1" name="Google Shape;3211;p13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2" name="Google Shape;3212;p13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3" name="Google Shape;3213;p13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4" name="Google Shape;3214;p13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5" name="Google Shape;3215;p13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6" name="Google Shape;3216;p13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7" name="Google Shape;3217;p13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8" name="Google Shape;3218;p13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19" name="Google Shape;3219;p13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0" name="Google Shape;3220;p13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1" name="Google Shape;3221;p13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2" name="Google Shape;3222;p13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3" name="Google Shape;3223;p13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4" name="Google Shape;3224;p13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5" name="Google Shape;3225;p13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6" name="Google Shape;3226;p13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7" name="Google Shape;3227;p13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8" name="Google Shape;3228;p13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29" name="Google Shape;3229;p13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0" name="Google Shape;3230;p13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1" name="Google Shape;3231;p13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2" name="Google Shape;3232;p13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3" name="Google Shape;3233;p13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4" name="Google Shape;3234;p13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5" name="Google Shape;3235;p13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6" name="Google Shape;3236;p13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7" name="Google Shape;3237;p13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8" name="Google Shape;3238;p13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39" name="Google Shape;3239;p13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0" name="Google Shape;3240;p13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1" name="Google Shape;3241;p13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2" name="Google Shape;3242;p13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3" name="Google Shape;3243;p13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4" name="Google Shape;3244;p13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5" name="Google Shape;3245;p13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6" name="Google Shape;3246;p13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7" name="Google Shape;3247;p13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8" name="Google Shape;3248;p13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49" name="Google Shape;3249;p13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0" name="Google Shape;3250;p13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1" name="Google Shape;3251;p13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2" name="Google Shape;3252;p13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3" name="Google Shape;3253;p13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4" name="Google Shape;3254;p13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5" name="Google Shape;3255;p13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6" name="Google Shape;3256;p13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7" name="Google Shape;3257;p13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8" name="Google Shape;3258;p13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59" name="Google Shape;3259;p13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0" name="Google Shape;3260;p13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1" name="Google Shape;3261;p13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2" name="Google Shape;3262;p13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3" name="Google Shape;3263;p13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4" name="Google Shape;3264;p13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5" name="Google Shape;3265;p13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6" name="Google Shape;3266;p13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7" name="Google Shape;3267;p13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8" name="Google Shape;3268;p13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69" name="Google Shape;3269;p13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0" name="Google Shape;3270;p13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1" name="Google Shape;3271;p13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2" name="Google Shape;3272;p13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3" name="Google Shape;3273;p13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4" name="Google Shape;3274;p13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5" name="Google Shape;3275;p13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6" name="Google Shape;3276;p13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7" name="Google Shape;3277;p13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8" name="Google Shape;3278;p13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79" name="Google Shape;3279;p13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80" name="Google Shape;3280;p13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81" name="Google Shape;3281;p13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82" name="Google Shape;3282;p13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83" name="Google Shape;3283;p13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84" name="Google Shape;3284;p13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85" name="Google Shape;3285;p13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86" name="Google Shape;3286;p13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287" name="Google Shape;3287;p13"/>
          <p:cNvGrpSpPr/>
          <p:nvPr/>
        </p:nvGrpSpPr>
        <p:grpSpPr>
          <a:xfrm rot="-9518278" flipH="1">
            <a:off x="11127137" y="-660323"/>
            <a:ext cx="2012788" cy="3120177"/>
            <a:chOff x="3112400" y="1318050"/>
            <a:chExt cx="1509425" cy="2339875"/>
          </a:xfrm>
        </p:grpSpPr>
        <p:sp>
          <p:nvSpPr>
            <p:cNvPr id="3288" name="Google Shape;3288;p13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89" name="Google Shape;3289;p13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0" name="Google Shape;3290;p13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1" name="Google Shape;3291;p13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2" name="Google Shape;3292;p13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3" name="Google Shape;3293;p13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4" name="Google Shape;3294;p13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5" name="Google Shape;3295;p13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6" name="Google Shape;3296;p13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7" name="Google Shape;3297;p13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8" name="Google Shape;3298;p13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299" name="Google Shape;3299;p13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00" name="Google Shape;3300;p13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01" name="Google Shape;3301;p13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302" name="Google Shape;3302;p13"/>
          <p:cNvGrpSpPr/>
          <p:nvPr/>
        </p:nvGrpSpPr>
        <p:grpSpPr>
          <a:xfrm rot="-5754027" flipH="1">
            <a:off x="10931272" y="5339365"/>
            <a:ext cx="2403995" cy="2728828"/>
            <a:chOff x="1360300" y="417100"/>
            <a:chExt cx="1803000" cy="2046625"/>
          </a:xfrm>
        </p:grpSpPr>
        <p:sp>
          <p:nvSpPr>
            <p:cNvPr id="3303" name="Google Shape;3303;p13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04" name="Google Shape;3304;p13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05" name="Google Shape;3305;p13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06" name="Google Shape;3306;p13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07" name="Google Shape;3307;p13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08" name="Google Shape;3308;p13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09" name="Google Shape;3309;p13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0" name="Google Shape;3310;p13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1" name="Google Shape;3311;p13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2" name="Google Shape;3312;p13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3" name="Google Shape;3313;p13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4" name="Google Shape;3314;p13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5" name="Google Shape;3315;p13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6" name="Google Shape;3316;p13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7" name="Google Shape;3317;p13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8" name="Google Shape;3318;p13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19" name="Google Shape;3319;p13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20" name="Google Shape;3320;p13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21" name="Google Shape;3321;p13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22" name="Google Shape;3322;p13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23" name="Google Shape;3323;p13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24" name="Google Shape;3324;p13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25" name="Google Shape;3325;p13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26" name="Google Shape;3326;p13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27" name="Google Shape;3327;p13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28" name="Google Shape;3328;p13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3329" name="Google Shape;3329;p13"/>
          <p:cNvSpPr txBox="1">
            <a:spLocks noGrp="1"/>
          </p:cNvSpPr>
          <p:nvPr>
            <p:ph type="subTitle" idx="1"/>
          </p:nvPr>
        </p:nvSpPr>
        <p:spPr>
          <a:xfrm>
            <a:off x="948867" y="1803400"/>
            <a:ext cx="9703600" cy="42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4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4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8791814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3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31" name="Google Shape;3331;p14"/>
          <p:cNvCxnSpPr/>
          <p:nvPr/>
        </p:nvCxnSpPr>
        <p:spPr>
          <a:xfrm rot="10800000">
            <a:off x="6096000" y="1270200"/>
            <a:ext cx="656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32" name="Google Shape;3332;p14"/>
          <p:cNvGrpSpPr/>
          <p:nvPr/>
        </p:nvGrpSpPr>
        <p:grpSpPr>
          <a:xfrm rot="-7733709" flipH="1">
            <a:off x="9019097" y="-1515881"/>
            <a:ext cx="2404011" cy="2728847"/>
            <a:chOff x="1360300" y="417100"/>
            <a:chExt cx="1803000" cy="2046625"/>
          </a:xfrm>
        </p:grpSpPr>
        <p:sp>
          <p:nvSpPr>
            <p:cNvPr id="3333" name="Google Shape;3333;p14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34" name="Google Shape;3334;p14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35" name="Google Shape;3335;p14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36" name="Google Shape;3336;p14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37" name="Google Shape;3337;p14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38" name="Google Shape;3338;p14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39" name="Google Shape;3339;p14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0" name="Google Shape;3340;p14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1" name="Google Shape;3341;p14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2" name="Google Shape;3342;p14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3" name="Google Shape;3343;p14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4" name="Google Shape;3344;p14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5" name="Google Shape;3345;p14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6" name="Google Shape;3346;p14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7" name="Google Shape;3347;p14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8" name="Google Shape;3348;p14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49" name="Google Shape;3349;p14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0" name="Google Shape;3350;p14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1" name="Google Shape;3351;p14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2" name="Google Shape;3352;p14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3" name="Google Shape;3353;p14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4" name="Google Shape;3354;p14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5" name="Google Shape;3355;p14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6" name="Google Shape;3356;p14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7" name="Google Shape;3357;p14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58" name="Google Shape;3358;p14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359" name="Google Shape;3359;p14"/>
          <p:cNvGrpSpPr/>
          <p:nvPr/>
        </p:nvGrpSpPr>
        <p:grpSpPr>
          <a:xfrm rot="-7362668" flipH="1">
            <a:off x="10826254" y="-404249"/>
            <a:ext cx="2575183" cy="2971013"/>
            <a:chOff x="4187325" y="3050125"/>
            <a:chExt cx="1931400" cy="2228275"/>
          </a:xfrm>
        </p:grpSpPr>
        <p:sp>
          <p:nvSpPr>
            <p:cNvPr id="3360" name="Google Shape;3360;p14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1" name="Google Shape;3361;p14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2" name="Google Shape;3362;p14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3" name="Google Shape;3363;p14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4" name="Google Shape;3364;p14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5" name="Google Shape;3365;p14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6" name="Google Shape;3366;p14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7" name="Google Shape;3367;p14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8" name="Google Shape;3368;p14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69" name="Google Shape;3369;p14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0" name="Google Shape;3370;p14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1" name="Google Shape;3371;p14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2" name="Google Shape;3372;p14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3" name="Google Shape;3373;p14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4" name="Google Shape;3374;p14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5" name="Google Shape;3375;p14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6" name="Google Shape;3376;p14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7" name="Google Shape;3377;p14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8" name="Google Shape;3378;p14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79" name="Google Shape;3379;p14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80" name="Google Shape;3380;p14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81" name="Google Shape;3381;p14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82" name="Google Shape;3382;p14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83" name="Google Shape;3383;p14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384" name="Google Shape;3384;p14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3385" name="Google Shape;3385;p14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49300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86" name="Google Shape;3386;p14"/>
          <p:cNvSpPr txBox="1">
            <a:spLocks noGrp="1"/>
          </p:cNvSpPr>
          <p:nvPr>
            <p:ph type="subTitle" idx="1"/>
          </p:nvPr>
        </p:nvSpPr>
        <p:spPr>
          <a:xfrm>
            <a:off x="4469833" y="2613367"/>
            <a:ext cx="25036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87" name="Google Shape;3387;p14"/>
          <p:cNvSpPr txBox="1">
            <a:spLocks noGrp="1"/>
          </p:cNvSpPr>
          <p:nvPr>
            <p:ph type="subTitle" idx="2"/>
          </p:nvPr>
        </p:nvSpPr>
        <p:spPr>
          <a:xfrm>
            <a:off x="948867" y="2613367"/>
            <a:ext cx="19544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88" name="Google Shape;3388;p14"/>
          <p:cNvSpPr txBox="1">
            <a:spLocks noGrp="1"/>
          </p:cNvSpPr>
          <p:nvPr>
            <p:ph type="title" idx="3" hasCustomPrompt="1"/>
          </p:nvPr>
        </p:nvSpPr>
        <p:spPr>
          <a:xfrm>
            <a:off x="948867" y="1979501"/>
            <a:ext cx="1786800" cy="7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9" name="Google Shape;3389;p14"/>
          <p:cNvSpPr txBox="1">
            <a:spLocks noGrp="1"/>
          </p:cNvSpPr>
          <p:nvPr>
            <p:ph type="title" idx="4" hasCustomPrompt="1"/>
          </p:nvPr>
        </p:nvSpPr>
        <p:spPr>
          <a:xfrm>
            <a:off x="4469833" y="1979501"/>
            <a:ext cx="1786800" cy="7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90" name="Google Shape;3390;p14"/>
          <p:cNvSpPr txBox="1">
            <a:spLocks noGrp="1"/>
          </p:cNvSpPr>
          <p:nvPr>
            <p:ph type="subTitle" idx="5"/>
          </p:nvPr>
        </p:nvSpPr>
        <p:spPr>
          <a:xfrm>
            <a:off x="7990800" y="2613367"/>
            <a:ext cx="25036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91" name="Google Shape;3391;p14"/>
          <p:cNvSpPr txBox="1">
            <a:spLocks noGrp="1"/>
          </p:cNvSpPr>
          <p:nvPr>
            <p:ph type="title" idx="6" hasCustomPrompt="1"/>
          </p:nvPr>
        </p:nvSpPr>
        <p:spPr>
          <a:xfrm>
            <a:off x="7990800" y="1979501"/>
            <a:ext cx="1786800" cy="7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92" name="Google Shape;3392;p14"/>
          <p:cNvSpPr txBox="1">
            <a:spLocks noGrp="1"/>
          </p:cNvSpPr>
          <p:nvPr>
            <p:ph type="subTitle" idx="7"/>
          </p:nvPr>
        </p:nvSpPr>
        <p:spPr>
          <a:xfrm>
            <a:off x="4469833" y="3234300"/>
            <a:ext cx="3241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93" name="Google Shape;3393;p14"/>
          <p:cNvSpPr txBox="1">
            <a:spLocks noGrp="1"/>
          </p:cNvSpPr>
          <p:nvPr>
            <p:ph type="subTitle" idx="8"/>
          </p:nvPr>
        </p:nvSpPr>
        <p:spPr>
          <a:xfrm>
            <a:off x="948867" y="3234300"/>
            <a:ext cx="3241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94" name="Google Shape;3394;p14"/>
          <p:cNvSpPr txBox="1">
            <a:spLocks noGrp="1"/>
          </p:cNvSpPr>
          <p:nvPr>
            <p:ph type="subTitle" idx="9"/>
          </p:nvPr>
        </p:nvSpPr>
        <p:spPr>
          <a:xfrm>
            <a:off x="7990800" y="3234300"/>
            <a:ext cx="3241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95" name="Google Shape;3395;p14"/>
          <p:cNvSpPr txBox="1">
            <a:spLocks noGrp="1"/>
          </p:cNvSpPr>
          <p:nvPr>
            <p:ph type="subTitle" idx="13"/>
          </p:nvPr>
        </p:nvSpPr>
        <p:spPr>
          <a:xfrm>
            <a:off x="4469833" y="4778267"/>
            <a:ext cx="19544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96" name="Google Shape;3396;p14"/>
          <p:cNvSpPr txBox="1">
            <a:spLocks noGrp="1"/>
          </p:cNvSpPr>
          <p:nvPr>
            <p:ph type="subTitle" idx="14"/>
          </p:nvPr>
        </p:nvSpPr>
        <p:spPr>
          <a:xfrm>
            <a:off x="948867" y="4778267"/>
            <a:ext cx="19544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397" name="Google Shape;3397;p14"/>
          <p:cNvSpPr txBox="1">
            <a:spLocks noGrp="1"/>
          </p:cNvSpPr>
          <p:nvPr>
            <p:ph type="title" idx="15" hasCustomPrompt="1"/>
          </p:nvPr>
        </p:nvSpPr>
        <p:spPr>
          <a:xfrm>
            <a:off x="948867" y="4144401"/>
            <a:ext cx="1786800" cy="7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98" name="Google Shape;3398;p14"/>
          <p:cNvSpPr txBox="1">
            <a:spLocks noGrp="1"/>
          </p:cNvSpPr>
          <p:nvPr>
            <p:ph type="title" idx="16" hasCustomPrompt="1"/>
          </p:nvPr>
        </p:nvSpPr>
        <p:spPr>
          <a:xfrm>
            <a:off x="4469833" y="4144401"/>
            <a:ext cx="1786800" cy="7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99" name="Google Shape;3399;p14"/>
          <p:cNvSpPr txBox="1">
            <a:spLocks noGrp="1"/>
          </p:cNvSpPr>
          <p:nvPr>
            <p:ph type="subTitle" idx="17"/>
          </p:nvPr>
        </p:nvSpPr>
        <p:spPr>
          <a:xfrm>
            <a:off x="7990800" y="4778267"/>
            <a:ext cx="19544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00" name="Google Shape;3400;p14"/>
          <p:cNvSpPr txBox="1">
            <a:spLocks noGrp="1"/>
          </p:cNvSpPr>
          <p:nvPr>
            <p:ph type="title" idx="18" hasCustomPrompt="1"/>
          </p:nvPr>
        </p:nvSpPr>
        <p:spPr>
          <a:xfrm>
            <a:off x="7990800" y="4144401"/>
            <a:ext cx="1786800" cy="7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01" name="Google Shape;3401;p14"/>
          <p:cNvSpPr txBox="1">
            <a:spLocks noGrp="1"/>
          </p:cNvSpPr>
          <p:nvPr>
            <p:ph type="subTitle" idx="19"/>
          </p:nvPr>
        </p:nvSpPr>
        <p:spPr>
          <a:xfrm>
            <a:off x="4469833" y="5399200"/>
            <a:ext cx="3241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02" name="Google Shape;3402;p14"/>
          <p:cNvSpPr txBox="1">
            <a:spLocks noGrp="1"/>
          </p:cNvSpPr>
          <p:nvPr>
            <p:ph type="subTitle" idx="20"/>
          </p:nvPr>
        </p:nvSpPr>
        <p:spPr>
          <a:xfrm>
            <a:off x="948867" y="5399200"/>
            <a:ext cx="3241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03" name="Google Shape;3403;p14"/>
          <p:cNvSpPr txBox="1">
            <a:spLocks noGrp="1"/>
          </p:cNvSpPr>
          <p:nvPr>
            <p:ph type="subTitle" idx="21"/>
          </p:nvPr>
        </p:nvSpPr>
        <p:spPr>
          <a:xfrm>
            <a:off x="7990800" y="5399200"/>
            <a:ext cx="3241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94307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  <p:sp>
        <p:nvSpPr>
          <p:cNvPr id="51" name="Google Shape;51;p8"/>
          <p:cNvSpPr txBox="1">
            <a:spLocks noGrp="1"/>
          </p:cNvSpPr>
          <p:nvPr>
            <p:ph type="subTitle" idx="1"/>
          </p:nvPr>
        </p:nvSpPr>
        <p:spPr>
          <a:xfrm>
            <a:off x="1371600" y="1719549"/>
            <a:ext cx="3810000" cy="6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 flipH="1">
            <a:off x="1371600" y="601949"/>
            <a:ext cx="3810000" cy="11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53" name="Google Shape;5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002349" y="4082900"/>
            <a:ext cx="5070300" cy="4574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91415" y="-1547500"/>
            <a:ext cx="5070300" cy="4574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844368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spTree>
      <p:nvGrpSpPr>
        <p:cNvPr id="1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15"/>
          <p:cNvSpPr/>
          <p:nvPr/>
        </p:nvSpPr>
        <p:spPr>
          <a:xfrm>
            <a:off x="0" y="0"/>
            <a:ext cx="60956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406" name="Google Shape;3406;p15"/>
          <p:cNvSpPr txBox="1">
            <a:spLocks noGrp="1"/>
          </p:cNvSpPr>
          <p:nvPr>
            <p:ph type="title"/>
          </p:nvPr>
        </p:nvSpPr>
        <p:spPr>
          <a:xfrm>
            <a:off x="1991567" y="1849600"/>
            <a:ext cx="31092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rtel ExtraBold"/>
              <a:buNone/>
              <a:defRPr sz="3733">
                <a:solidFill>
                  <a:schemeClr val="lt1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07" name="Google Shape;3407;p15"/>
          <p:cNvSpPr txBox="1">
            <a:spLocks noGrp="1"/>
          </p:cNvSpPr>
          <p:nvPr>
            <p:ph type="subTitle" idx="1"/>
          </p:nvPr>
        </p:nvSpPr>
        <p:spPr>
          <a:xfrm>
            <a:off x="1980433" y="2781600"/>
            <a:ext cx="3109200" cy="22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08" name="Google Shape;3408;p15"/>
          <p:cNvSpPr txBox="1">
            <a:spLocks noGrp="1"/>
          </p:cNvSpPr>
          <p:nvPr>
            <p:ph type="title" idx="2"/>
          </p:nvPr>
        </p:nvSpPr>
        <p:spPr>
          <a:xfrm>
            <a:off x="7102367" y="1849600"/>
            <a:ext cx="31092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09" name="Google Shape;3409;p15"/>
          <p:cNvSpPr txBox="1">
            <a:spLocks noGrp="1"/>
          </p:cNvSpPr>
          <p:nvPr>
            <p:ph type="subTitle" idx="3"/>
          </p:nvPr>
        </p:nvSpPr>
        <p:spPr>
          <a:xfrm>
            <a:off x="7091233" y="2781600"/>
            <a:ext cx="3109200" cy="22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10" name="Google Shape;3410;p15"/>
          <p:cNvSpPr/>
          <p:nvPr/>
        </p:nvSpPr>
        <p:spPr>
          <a:xfrm>
            <a:off x="960001" y="839734"/>
            <a:ext cx="5144433" cy="5178233"/>
          </a:xfrm>
          <a:custGeom>
            <a:avLst/>
            <a:gdLst/>
            <a:ahLst/>
            <a:cxnLst/>
            <a:rect l="l" t="t" r="r" b="b"/>
            <a:pathLst>
              <a:path w="154333" h="155347" extrusionOk="0">
                <a:moveTo>
                  <a:pt x="154333" y="0"/>
                </a:moveTo>
                <a:lnTo>
                  <a:pt x="0" y="8"/>
                </a:lnTo>
                <a:lnTo>
                  <a:pt x="0" y="155347"/>
                </a:lnTo>
                <a:lnTo>
                  <a:pt x="154080" y="155347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11" name="Google Shape;3411;p15"/>
          <p:cNvSpPr/>
          <p:nvPr/>
        </p:nvSpPr>
        <p:spPr>
          <a:xfrm>
            <a:off x="6095568" y="839734"/>
            <a:ext cx="5136033" cy="5178233"/>
          </a:xfrm>
          <a:custGeom>
            <a:avLst/>
            <a:gdLst/>
            <a:ahLst/>
            <a:cxnLst/>
            <a:rect l="l" t="t" r="r" b="b"/>
            <a:pathLst>
              <a:path w="154081" h="155347" extrusionOk="0">
                <a:moveTo>
                  <a:pt x="0" y="0"/>
                </a:moveTo>
                <a:lnTo>
                  <a:pt x="154081" y="8"/>
                </a:lnTo>
                <a:lnTo>
                  <a:pt x="154081" y="155347"/>
                </a:lnTo>
                <a:lnTo>
                  <a:pt x="1" y="155347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412" name="Google Shape;3412;p15"/>
          <p:cNvGrpSpPr/>
          <p:nvPr/>
        </p:nvGrpSpPr>
        <p:grpSpPr>
          <a:xfrm rot="-2415756" flipH="1">
            <a:off x="10803543" y="5040808"/>
            <a:ext cx="2012592" cy="3119873"/>
            <a:chOff x="3112400" y="1318050"/>
            <a:chExt cx="1509425" cy="2339875"/>
          </a:xfrm>
        </p:grpSpPr>
        <p:sp>
          <p:nvSpPr>
            <p:cNvPr id="3413" name="Google Shape;3413;p1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14" name="Google Shape;3414;p1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15" name="Google Shape;3415;p1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16" name="Google Shape;3416;p1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17" name="Google Shape;3417;p1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18" name="Google Shape;3418;p1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19" name="Google Shape;3419;p1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20" name="Google Shape;3420;p1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21" name="Google Shape;3421;p1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22" name="Google Shape;3422;p1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23" name="Google Shape;3423;p1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24" name="Google Shape;3424;p1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25" name="Google Shape;3425;p1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26" name="Google Shape;3426;p1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427" name="Google Shape;3427;p15"/>
          <p:cNvGrpSpPr/>
          <p:nvPr/>
        </p:nvGrpSpPr>
        <p:grpSpPr>
          <a:xfrm rot="-8384244">
            <a:off x="10803543" y="-1068459"/>
            <a:ext cx="2012592" cy="3119873"/>
            <a:chOff x="3112400" y="1318050"/>
            <a:chExt cx="1509425" cy="2339875"/>
          </a:xfrm>
        </p:grpSpPr>
        <p:sp>
          <p:nvSpPr>
            <p:cNvPr id="3428" name="Google Shape;3428;p15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29" name="Google Shape;3429;p15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0" name="Google Shape;3430;p15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1" name="Google Shape;3431;p15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2" name="Google Shape;3432;p15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3" name="Google Shape;3433;p15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4" name="Google Shape;3434;p15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5" name="Google Shape;3435;p15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6" name="Google Shape;3436;p15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7" name="Google Shape;3437;p15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8" name="Google Shape;3438;p15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39" name="Google Shape;3439;p15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40" name="Google Shape;3440;p15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41" name="Google Shape;3441;p15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38809284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3" name="Google Shape;3443;p16"/>
          <p:cNvSpPr/>
          <p:nvPr/>
        </p:nvSpPr>
        <p:spPr>
          <a:xfrm>
            <a:off x="960001" y="1219200"/>
            <a:ext cx="10272033" cy="4798600"/>
          </a:xfrm>
          <a:custGeom>
            <a:avLst/>
            <a:gdLst/>
            <a:ahLst/>
            <a:cxnLst/>
            <a:rect l="l" t="t" r="r" b="b"/>
            <a:pathLst>
              <a:path w="308161" h="143958" extrusionOk="0">
                <a:moveTo>
                  <a:pt x="116742" y="0"/>
                </a:moveTo>
                <a:lnTo>
                  <a:pt x="308161" y="0"/>
                </a:lnTo>
                <a:lnTo>
                  <a:pt x="308161" y="143958"/>
                </a:lnTo>
                <a:lnTo>
                  <a:pt x="0" y="143958"/>
                </a:lnTo>
                <a:lnTo>
                  <a:pt x="0" y="22972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44" name="Google Shape;3444;p16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49300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45" name="Google Shape;3445;p16"/>
          <p:cNvSpPr txBox="1">
            <a:spLocks noGrp="1"/>
          </p:cNvSpPr>
          <p:nvPr>
            <p:ph type="subTitle" idx="1"/>
          </p:nvPr>
        </p:nvSpPr>
        <p:spPr>
          <a:xfrm>
            <a:off x="2844233" y="2352767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46" name="Google Shape;3446;p16"/>
          <p:cNvSpPr txBox="1">
            <a:spLocks noGrp="1"/>
          </p:cNvSpPr>
          <p:nvPr>
            <p:ph type="subTitle" idx="2"/>
          </p:nvPr>
        </p:nvSpPr>
        <p:spPr>
          <a:xfrm>
            <a:off x="7584400" y="2352767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47" name="Google Shape;3447;p16"/>
          <p:cNvSpPr txBox="1">
            <a:spLocks noGrp="1"/>
          </p:cNvSpPr>
          <p:nvPr>
            <p:ph type="subTitle" idx="3"/>
          </p:nvPr>
        </p:nvSpPr>
        <p:spPr>
          <a:xfrm>
            <a:off x="2844233" y="2827900"/>
            <a:ext cx="28200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48" name="Google Shape;3448;p16"/>
          <p:cNvSpPr txBox="1">
            <a:spLocks noGrp="1"/>
          </p:cNvSpPr>
          <p:nvPr>
            <p:ph type="subTitle" idx="4"/>
          </p:nvPr>
        </p:nvSpPr>
        <p:spPr>
          <a:xfrm>
            <a:off x="7584400" y="2827900"/>
            <a:ext cx="28200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49" name="Google Shape;3449;p16"/>
          <p:cNvSpPr txBox="1">
            <a:spLocks noGrp="1"/>
          </p:cNvSpPr>
          <p:nvPr>
            <p:ph type="subTitle" idx="5"/>
          </p:nvPr>
        </p:nvSpPr>
        <p:spPr>
          <a:xfrm>
            <a:off x="2844233" y="4118400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50" name="Google Shape;3450;p16"/>
          <p:cNvSpPr txBox="1">
            <a:spLocks noGrp="1"/>
          </p:cNvSpPr>
          <p:nvPr>
            <p:ph type="subTitle" idx="6"/>
          </p:nvPr>
        </p:nvSpPr>
        <p:spPr>
          <a:xfrm>
            <a:off x="7584400" y="4118400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51" name="Google Shape;3451;p16"/>
          <p:cNvSpPr txBox="1">
            <a:spLocks noGrp="1"/>
          </p:cNvSpPr>
          <p:nvPr>
            <p:ph type="subTitle" idx="7"/>
          </p:nvPr>
        </p:nvSpPr>
        <p:spPr>
          <a:xfrm>
            <a:off x="2844233" y="4596384"/>
            <a:ext cx="28200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52" name="Google Shape;3452;p16"/>
          <p:cNvSpPr txBox="1">
            <a:spLocks noGrp="1"/>
          </p:cNvSpPr>
          <p:nvPr>
            <p:ph type="subTitle" idx="8"/>
          </p:nvPr>
        </p:nvSpPr>
        <p:spPr>
          <a:xfrm>
            <a:off x="7584400" y="4596384"/>
            <a:ext cx="28200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453" name="Google Shape;3453;p16"/>
          <p:cNvGrpSpPr/>
          <p:nvPr/>
        </p:nvGrpSpPr>
        <p:grpSpPr>
          <a:xfrm rot="-7098627" flipH="1">
            <a:off x="9173205" y="-1259221"/>
            <a:ext cx="2052388" cy="3592063"/>
            <a:chOff x="4583450" y="341650"/>
            <a:chExt cx="1539450" cy="2694325"/>
          </a:xfrm>
        </p:grpSpPr>
        <p:sp>
          <p:nvSpPr>
            <p:cNvPr id="3454" name="Google Shape;3454;p16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55" name="Google Shape;3455;p16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56" name="Google Shape;3456;p16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57" name="Google Shape;3457;p16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58" name="Google Shape;3458;p16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59" name="Google Shape;3459;p16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0" name="Google Shape;3460;p16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1" name="Google Shape;3461;p16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2" name="Google Shape;3462;p16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3" name="Google Shape;3463;p16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4" name="Google Shape;3464;p16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5" name="Google Shape;3465;p16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6" name="Google Shape;3466;p16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7" name="Google Shape;3467;p16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8" name="Google Shape;3468;p16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69" name="Google Shape;3469;p16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0" name="Google Shape;3470;p16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1" name="Google Shape;3471;p16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2" name="Google Shape;3472;p16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3" name="Google Shape;3473;p16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4" name="Google Shape;3474;p16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5" name="Google Shape;3475;p16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6" name="Google Shape;3476;p16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7" name="Google Shape;3477;p16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8" name="Google Shape;3478;p16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79" name="Google Shape;3479;p16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0" name="Google Shape;3480;p16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1" name="Google Shape;3481;p16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2" name="Google Shape;3482;p16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3" name="Google Shape;3483;p16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4" name="Google Shape;3484;p16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5" name="Google Shape;3485;p16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6" name="Google Shape;3486;p16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7" name="Google Shape;3487;p16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8" name="Google Shape;3488;p16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89" name="Google Shape;3489;p16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0" name="Google Shape;3490;p16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1" name="Google Shape;3491;p16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2" name="Google Shape;3492;p16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3" name="Google Shape;3493;p16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4" name="Google Shape;3494;p16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5" name="Google Shape;3495;p16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6" name="Google Shape;3496;p16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7" name="Google Shape;3497;p16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8" name="Google Shape;3498;p16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99" name="Google Shape;3499;p16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0" name="Google Shape;3500;p16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1" name="Google Shape;3501;p16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2" name="Google Shape;3502;p16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3" name="Google Shape;3503;p16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4" name="Google Shape;3504;p16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5" name="Google Shape;3505;p16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6" name="Google Shape;3506;p16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7" name="Google Shape;3507;p16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8" name="Google Shape;3508;p16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09" name="Google Shape;3509;p16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0" name="Google Shape;3510;p16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1" name="Google Shape;3511;p16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2" name="Google Shape;3512;p16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3" name="Google Shape;3513;p16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4" name="Google Shape;3514;p16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5" name="Google Shape;3515;p16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6" name="Google Shape;3516;p16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7" name="Google Shape;3517;p16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8" name="Google Shape;3518;p16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19" name="Google Shape;3519;p16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0" name="Google Shape;3520;p16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1" name="Google Shape;3521;p16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2" name="Google Shape;3522;p16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3" name="Google Shape;3523;p16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4" name="Google Shape;3524;p16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5" name="Google Shape;3525;p16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6" name="Google Shape;3526;p16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7" name="Google Shape;3527;p16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8" name="Google Shape;3528;p16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29" name="Google Shape;3529;p16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30" name="Google Shape;3530;p16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31" name="Google Shape;3531;p16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32" name="Google Shape;3532;p16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33" name="Google Shape;3533;p16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534" name="Google Shape;3534;p16"/>
          <p:cNvGrpSpPr/>
          <p:nvPr/>
        </p:nvGrpSpPr>
        <p:grpSpPr>
          <a:xfrm rot="-5992493" flipH="1">
            <a:off x="10379245" y="-948727"/>
            <a:ext cx="2575240" cy="2971080"/>
            <a:chOff x="4187325" y="3050125"/>
            <a:chExt cx="1931400" cy="2228275"/>
          </a:xfrm>
        </p:grpSpPr>
        <p:sp>
          <p:nvSpPr>
            <p:cNvPr id="3535" name="Google Shape;3535;p16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36" name="Google Shape;3536;p16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37" name="Google Shape;3537;p16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38" name="Google Shape;3538;p16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39" name="Google Shape;3539;p16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0" name="Google Shape;3540;p16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1" name="Google Shape;3541;p16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2" name="Google Shape;3542;p16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3" name="Google Shape;3543;p16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4" name="Google Shape;3544;p16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5" name="Google Shape;3545;p16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6" name="Google Shape;3546;p16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7" name="Google Shape;3547;p16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8" name="Google Shape;3548;p16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49" name="Google Shape;3549;p16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50" name="Google Shape;3550;p16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51" name="Google Shape;3551;p16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52" name="Google Shape;3552;p16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53" name="Google Shape;3553;p16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54" name="Google Shape;3554;p16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55" name="Google Shape;3555;p16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56" name="Google Shape;3556;p16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57" name="Google Shape;3557;p16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58" name="Google Shape;3558;p16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59" name="Google Shape;3559;p16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31266714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Two columns 1">
    <p:spTree>
      <p:nvGrpSpPr>
        <p:cNvPr id="1" name="Shape 3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1" name="Google Shape;3561;p17"/>
          <p:cNvSpPr/>
          <p:nvPr/>
        </p:nvSpPr>
        <p:spPr>
          <a:xfrm flipH="1">
            <a:off x="6113267" y="0"/>
            <a:ext cx="60956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562" name="Google Shape;3562;p17"/>
          <p:cNvSpPr txBox="1">
            <a:spLocks noGrp="1"/>
          </p:cNvSpPr>
          <p:nvPr>
            <p:ph type="title"/>
          </p:nvPr>
        </p:nvSpPr>
        <p:spPr>
          <a:xfrm>
            <a:off x="1991567" y="1849600"/>
            <a:ext cx="31092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artel ExtraBold"/>
              <a:buNone/>
              <a:defRPr sz="3733"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3733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3733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3733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3733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3733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3733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3733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3733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63" name="Google Shape;3563;p17"/>
          <p:cNvSpPr txBox="1">
            <a:spLocks noGrp="1"/>
          </p:cNvSpPr>
          <p:nvPr>
            <p:ph type="subTitle" idx="1"/>
          </p:nvPr>
        </p:nvSpPr>
        <p:spPr>
          <a:xfrm>
            <a:off x="1980433" y="2781600"/>
            <a:ext cx="3109200" cy="22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64" name="Google Shape;3564;p17"/>
          <p:cNvSpPr txBox="1">
            <a:spLocks noGrp="1"/>
          </p:cNvSpPr>
          <p:nvPr>
            <p:ph type="title" idx="2"/>
          </p:nvPr>
        </p:nvSpPr>
        <p:spPr>
          <a:xfrm>
            <a:off x="7102367" y="1849600"/>
            <a:ext cx="31092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artel ExtraBold"/>
              <a:buNone/>
              <a:defRPr sz="3733">
                <a:solidFill>
                  <a:schemeClr val="lt1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7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65" name="Google Shape;3565;p17"/>
          <p:cNvSpPr txBox="1">
            <a:spLocks noGrp="1"/>
          </p:cNvSpPr>
          <p:nvPr>
            <p:ph type="subTitle" idx="3"/>
          </p:nvPr>
        </p:nvSpPr>
        <p:spPr>
          <a:xfrm>
            <a:off x="7091233" y="2781600"/>
            <a:ext cx="3109200" cy="22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66" name="Google Shape;3566;p17"/>
          <p:cNvSpPr/>
          <p:nvPr/>
        </p:nvSpPr>
        <p:spPr>
          <a:xfrm flipH="1">
            <a:off x="6104434" y="839734"/>
            <a:ext cx="5144433" cy="5178233"/>
          </a:xfrm>
          <a:custGeom>
            <a:avLst/>
            <a:gdLst/>
            <a:ahLst/>
            <a:cxnLst/>
            <a:rect l="l" t="t" r="r" b="b"/>
            <a:pathLst>
              <a:path w="154333" h="155347" extrusionOk="0">
                <a:moveTo>
                  <a:pt x="154333" y="0"/>
                </a:moveTo>
                <a:lnTo>
                  <a:pt x="0" y="8"/>
                </a:lnTo>
                <a:lnTo>
                  <a:pt x="0" y="155347"/>
                </a:lnTo>
                <a:lnTo>
                  <a:pt x="154080" y="155347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67" name="Google Shape;3567;p17"/>
          <p:cNvSpPr/>
          <p:nvPr/>
        </p:nvSpPr>
        <p:spPr>
          <a:xfrm flipH="1">
            <a:off x="968407" y="839734"/>
            <a:ext cx="5136033" cy="5178233"/>
          </a:xfrm>
          <a:custGeom>
            <a:avLst/>
            <a:gdLst/>
            <a:ahLst/>
            <a:cxnLst/>
            <a:rect l="l" t="t" r="r" b="b"/>
            <a:pathLst>
              <a:path w="154081" h="155347" extrusionOk="0">
                <a:moveTo>
                  <a:pt x="0" y="0"/>
                </a:moveTo>
                <a:lnTo>
                  <a:pt x="154081" y="8"/>
                </a:lnTo>
                <a:lnTo>
                  <a:pt x="154081" y="155347"/>
                </a:lnTo>
                <a:lnTo>
                  <a:pt x="1" y="155347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568" name="Google Shape;3568;p17"/>
          <p:cNvGrpSpPr/>
          <p:nvPr/>
        </p:nvGrpSpPr>
        <p:grpSpPr>
          <a:xfrm rot="2415756">
            <a:off x="-616127" y="5040808"/>
            <a:ext cx="2012592" cy="3119873"/>
            <a:chOff x="3112400" y="1318050"/>
            <a:chExt cx="1509425" cy="2339875"/>
          </a:xfrm>
        </p:grpSpPr>
        <p:sp>
          <p:nvSpPr>
            <p:cNvPr id="3569" name="Google Shape;3569;p17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70" name="Google Shape;3570;p17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71" name="Google Shape;3571;p17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72" name="Google Shape;3572;p17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73" name="Google Shape;3573;p17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74" name="Google Shape;3574;p17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75" name="Google Shape;3575;p17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76" name="Google Shape;3576;p17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77" name="Google Shape;3577;p17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78" name="Google Shape;3578;p17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79" name="Google Shape;3579;p17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80" name="Google Shape;3580;p17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81" name="Google Shape;3581;p17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82" name="Google Shape;3582;p17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583" name="Google Shape;3583;p17"/>
          <p:cNvGrpSpPr/>
          <p:nvPr/>
        </p:nvGrpSpPr>
        <p:grpSpPr>
          <a:xfrm rot="8384244" flipH="1">
            <a:off x="-616127" y="-1068459"/>
            <a:ext cx="2012592" cy="3119873"/>
            <a:chOff x="3112400" y="1318050"/>
            <a:chExt cx="1509425" cy="2339875"/>
          </a:xfrm>
        </p:grpSpPr>
        <p:sp>
          <p:nvSpPr>
            <p:cNvPr id="3584" name="Google Shape;3584;p17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85" name="Google Shape;3585;p17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86" name="Google Shape;3586;p17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87" name="Google Shape;3587;p17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88" name="Google Shape;3588;p17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89" name="Google Shape;3589;p17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90" name="Google Shape;3590;p17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91" name="Google Shape;3591;p17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92" name="Google Shape;3592;p17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93" name="Google Shape;3593;p17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94" name="Google Shape;3594;p17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95" name="Google Shape;3595;p17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96" name="Google Shape;3596;p17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597" name="Google Shape;3597;p17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76239419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 section 1">
  <p:cSld name="Header section 1">
    <p:spTree>
      <p:nvGrpSpPr>
        <p:cNvPr id="1" name="Shape 3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9" name="Google Shape;3599;p18"/>
          <p:cNvGrpSpPr/>
          <p:nvPr/>
        </p:nvGrpSpPr>
        <p:grpSpPr>
          <a:xfrm rot="10800000" flipH="1">
            <a:off x="959982" y="839955"/>
            <a:ext cx="10272017" cy="4607535"/>
            <a:chOff x="720000" y="1409311"/>
            <a:chExt cx="7700163" cy="3132389"/>
          </a:xfrm>
        </p:grpSpPr>
        <p:grpSp>
          <p:nvGrpSpPr>
            <p:cNvPr id="3600" name="Google Shape;3600;p18"/>
            <p:cNvGrpSpPr/>
            <p:nvPr/>
          </p:nvGrpSpPr>
          <p:grpSpPr>
            <a:xfrm>
              <a:off x="723900" y="1409311"/>
              <a:ext cx="7696263" cy="3131972"/>
              <a:chOff x="155753" y="966925"/>
              <a:chExt cx="4423902" cy="6129103"/>
            </a:xfrm>
          </p:grpSpPr>
          <p:cxnSp>
            <p:nvCxnSpPr>
              <p:cNvPr id="3601" name="Google Shape;3601;p18"/>
              <p:cNvCxnSpPr/>
              <p:nvPr/>
            </p:nvCxnSpPr>
            <p:spPr>
              <a:xfrm>
                <a:off x="1907000" y="966925"/>
                <a:ext cx="267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2" name="Google Shape;3602;p18"/>
              <p:cNvCxnSpPr/>
              <p:nvPr/>
            </p:nvCxnSpPr>
            <p:spPr>
              <a:xfrm>
                <a:off x="155753" y="7096028"/>
                <a:ext cx="4423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3" name="Google Shape;3603;p18"/>
              <p:cNvCxnSpPr/>
              <p:nvPr/>
            </p:nvCxnSpPr>
            <p:spPr>
              <a:xfrm>
                <a:off x="4579656" y="973650"/>
                <a:ext cx="0" cy="610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3604" name="Google Shape;3604;p18"/>
            <p:cNvCxnSpPr/>
            <p:nvPr/>
          </p:nvCxnSpPr>
          <p:spPr>
            <a:xfrm>
              <a:off x="720000" y="1409700"/>
              <a:ext cx="600" cy="313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05" name="Google Shape;3605;p18"/>
            <p:cNvCxnSpPr/>
            <p:nvPr/>
          </p:nvCxnSpPr>
          <p:spPr>
            <a:xfrm>
              <a:off x="723900" y="1409700"/>
              <a:ext cx="838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606" name="Google Shape;3606;p18"/>
          <p:cNvGrpSpPr/>
          <p:nvPr/>
        </p:nvGrpSpPr>
        <p:grpSpPr>
          <a:xfrm rot="4953451" flipH="1">
            <a:off x="-1619958" y="5081361"/>
            <a:ext cx="3447363" cy="3977256"/>
            <a:chOff x="4187325" y="3050125"/>
            <a:chExt cx="1931400" cy="2228275"/>
          </a:xfrm>
        </p:grpSpPr>
        <p:sp>
          <p:nvSpPr>
            <p:cNvPr id="3607" name="Google Shape;3607;p1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08" name="Google Shape;3608;p1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09" name="Google Shape;3609;p1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10" name="Google Shape;3610;p1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11" name="Google Shape;3611;p1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12" name="Google Shape;3612;p1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13" name="Google Shape;3613;p1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14" name="Google Shape;3614;p1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15" name="Google Shape;3615;p1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16" name="Google Shape;3616;p1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17" name="Google Shape;3617;p1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18" name="Google Shape;3618;p1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19" name="Google Shape;3619;p1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20" name="Google Shape;3620;p1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21" name="Google Shape;3621;p1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22" name="Google Shape;3622;p1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23" name="Google Shape;3623;p1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24" name="Google Shape;3624;p1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25" name="Google Shape;3625;p1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26" name="Google Shape;3626;p1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27" name="Google Shape;3627;p1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28" name="Google Shape;3628;p1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29" name="Google Shape;3629;p1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30" name="Google Shape;3630;p1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31" name="Google Shape;3631;p1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3632" name="Google Shape;3632;p18"/>
          <p:cNvSpPr txBox="1">
            <a:spLocks noGrp="1"/>
          </p:cNvSpPr>
          <p:nvPr>
            <p:ph type="ctrTitle"/>
          </p:nvPr>
        </p:nvSpPr>
        <p:spPr>
          <a:xfrm>
            <a:off x="2473800" y="1944000"/>
            <a:ext cx="7000400" cy="16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5333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33" name="Google Shape;3633;p18"/>
          <p:cNvSpPr txBox="1">
            <a:spLocks noGrp="1"/>
          </p:cNvSpPr>
          <p:nvPr>
            <p:ph type="title" idx="2" hasCustomPrompt="1"/>
          </p:nvPr>
        </p:nvSpPr>
        <p:spPr>
          <a:xfrm>
            <a:off x="2473800" y="4526000"/>
            <a:ext cx="2657200" cy="16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10666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4" name="Google Shape;3634;p18"/>
          <p:cNvSpPr txBox="1">
            <a:spLocks noGrp="1"/>
          </p:cNvSpPr>
          <p:nvPr>
            <p:ph type="subTitle" idx="1"/>
          </p:nvPr>
        </p:nvSpPr>
        <p:spPr>
          <a:xfrm>
            <a:off x="2473800" y="3615500"/>
            <a:ext cx="45400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635" name="Google Shape;3635;p18"/>
          <p:cNvGrpSpPr/>
          <p:nvPr/>
        </p:nvGrpSpPr>
        <p:grpSpPr>
          <a:xfrm rot="1106259" flipH="1">
            <a:off x="-1443261" y="1689873"/>
            <a:ext cx="3073876" cy="4724651"/>
            <a:chOff x="1292750" y="2594800"/>
            <a:chExt cx="1722100" cy="2646925"/>
          </a:xfrm>
        </p:grpSpPr>
        <p:sp>
          <p:nvSpPr>
            <p:cNvPr id="3636" name="Google Shape;3636;p1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37" name="Google Shape;3637;p1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38" name="Google Shape;3638;p1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39" name="Google Shape;3639;p1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40" name="Google Shape;3640;p1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41" name="Google Shape;3641;p1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42" name="Google Shape;3642;p1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43" name="Google Shape;3643;p1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44" name="Google Shape;3644;p1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45" name="Google Shape;3645;p1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46" name="Google Shape;3646;p1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47" name="Google Shape;3647;p1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48" name="Google Shape;3648;p1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49" name="Google Shape;3649;p1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50" name="Google Shape;3650;p1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51" name="Google Shape;3651;p1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52" name="Google Shape;3652;p1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53" name="Google Shape;3653;p1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54" name="Google Shape;3654;p1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55" name="Google Shape;3655;p1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56" name="Google Shape;3656;p1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57" name="Google Shape;3657;p1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58" name="Google Shape;3658;p1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59" name="Google Shape;3659;p1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60" name="Google Shape;3660;p1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61" name="Google Shape;3661;p1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62" name="Google Shape;3662;p1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63" name="Google Shape;3663;p1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64" name="Google Shape;3664;p1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65" name="Google Shape;3665;p1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66" name="Google Shape;3666;p1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67" name="Google Shape;3667;p1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68" name="Google Shape;3668;p1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69" name="Google Shape;3669;p1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0" name="Google Shape;3670;p1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1" name="Google Shape;3671;p1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2" name="Google Shape;3672;p1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3" name="Google Shape;3673;p1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4" name="Google Shape;3674;p1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5" name="Google Shape;3675;p1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6" name="Google Shape;3676;p1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7" name="Google Shape;3677;p1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8" name="Google Shape;3678;p1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79" name="Google Shape;3679;p1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0" name="Google Shape;3680;p1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1" name="Google Shape;3681;p1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2" name="Google Shape;3682;p1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3" name="Google Shape;3683;p1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4" name="Google Shape;3684;p1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5" name="Google Shape;3685;p1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6" name="Google Shape;3686;p1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7" name="Google Shape;3687;p1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8" name="Google Shape;3688;p1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89" name="Google Shape;3689;p1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0" name="Google Shape;3690;p1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1" name="Google Shape;3691;p1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2" name="Google Shape;3692;p1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3" name="Google Shape;3693;p1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4" name="Google Shape;3694;p1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5" name="Google Shape;3695;p1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6" name="Google Shape;3696;p1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7" name="Google Shape;3697;p1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8" name="Google Shape;3698;p1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699" name="Google Shape;3699;p1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0" name="Google Shape;3700;p1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1" name="Google Shape;3701;p1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2" name="Google Shape;3702;p1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3" name="Google Shape;3703;p1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4" name="Google Shape;3704;p1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5" name="Google Shape;3705;p1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6" name="Google Shape;3706;p1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7" name="Google Shape;3707;p1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8" name="Google Shape;3708;p1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09" name="Google Shape;3709;p1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0" name="Google Shape;3710;p1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1" name="Google Shape;3711;p1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2" name="Google Shape;3712;p1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3" name="Google Shape;3713;p1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4" name="Google Shape;3714;p1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5" name="Google Shape;3715;p1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6" name="Google Shape;3716;p1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7" name="Google Shape;3717;p1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8" name="Google Shape;3718;p1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19" name="Google Shape;3719;p1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20" name="Google Shape;3720;p1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21" name="Google Shape;3721;p1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22" name="Google Shape;3722;p1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723" name="Google Shape;3723;p18"/>
          <p:cNvGrpSpPr/>
          <p:nvPr/>
        </p:nvGrpSpPr>
        <p:grpSpPr>
          <a:xfrm rot="-9395001" flipH="1">
            <a:off x="10461343" y="2751324"/>
            <a:ext cx="3073724" cy="4724417"/>
            <a:chOff x="1292750" y="2594800"/>
            <a:chExt cx="1722100" cy="2646925"/>
          </a:xfrm>
        </p:grpSpPr>
        <p:sp>
          <p:nvSpPr>
            <p:cNvPr id="3724" name="Google Shape;3724;p1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25" name="Google Shape;3725;p1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26" name="Google Shape;3726;p1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27" name="Google Shape;3727;p1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28" name="Google Shape;3728;p1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29" name="Google Shape;3729;p1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0" name="Google Shape;3730;p1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1" name="Google Shape;3731;p1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2" name="Google Shape;3732;p1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3" name="Google Shape;3733;p1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4" name="Google Shape;3734;p1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5" name="Google Shape;3735;p1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6" name="Google Shape;3736;p1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7" name="Google Shape;3737;p1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8" name="Google Shape;3738;p1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39" name="Google Shape;3739;p1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0" name="Google Shape;3740;p1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1" name="Google Shape;3741;p1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2" name="Google Shape;3742;p1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3" name="Google Shape;3743;p1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4" name="Google Shape;3744;p1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5" name="Google Shape;3745;p1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6" name="Google Shape;3746;p1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7" name="Google Shape;3747;p1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8" name="Google Shape;3748;p1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49" name="Google Shape;3749;p1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0" name="Google Shape;3750;p1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1" name="Google Shape;3751;p1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2" name="Google Shape;3752;p1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3" name="Google Shape;3753;p1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4" name="Google Shape;3754;p1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5" name="Google Shape;3755;p1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6" name="Google Shape;3756;p1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7" name="Google Shape;3757;p1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8" name="Google Shape;3758;p1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59" name="Google Shape;3759;p1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0" name="Google Shape;3760;p1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1" name="Google Shape;3761;p1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2" name="Google Shape;3762;p1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3" name="Google Shape;3763;p1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4" name="Google Shape;3764;p1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5" name="Google Shape;3765;p1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6" name="Google Shape;3766;p1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7" name="Google Shape;3767;p1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8" name="Google Shape;3768;p1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69" name="Google Shape;3769;p1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0" name="Google Shape;3770;p1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1" name="Google Shape;3771;p1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2" name="Google Shape;3772;p1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3" name="Google Shape;3773;p1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4" name="Google Shape;3774;p1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5" name="Google Shape;3775;p1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6" name="Google Shape;3776;p1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7" name="Google Shape;3777;p1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8" name="Google Shape;3778;p1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79" name="Google Shape;3779;p1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0" name="Google Shape;3780;p1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1" name="Google Shape;3781;p1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2" name="Google Shape;3782;p1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3" name="Google Shape;3783;p1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4" name="Google Shape;3784;p1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5" name="Google Shape;3785;p1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6" name="Google Shape;3786;p1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7" name="Google Shape;3787;p1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8" name="Google Shape;3788;p1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89" name="Google Shape;3789;p1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0" name="Google Shape;3790;p1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1" name="Google Shape;3791;p1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2" name="Google Shape;3792;p1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3" name="Google Shape;3793;p1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4" name="Google Shape;3794;p1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5" name="Google Shape;3795;p1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6" name="Google Shape;3796;p1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7" name="Google Shape;3797;p1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8" name="Google Shape;3798;p1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799" name="Google Shape;3799;p1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0" name="Google Shape;3800;p1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1" name="Google Shape;3801;p1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2" name="Google Shape;3802;p1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3" name="Google Shape;3803;p1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4" name="Google Shape;3804;p1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5" name="Google Shape;3805;p1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6" name="Google Shape;3806;p1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7" name="Google Shape;3807;p1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8" name="Google Shape;3808;p1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09" name="Google Shape;3809;p1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10" name="Google Shape;3810;p1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811" name="Google Shape;3811;p18"/>
          <p:cNvGrpSpPr/>
          <p:nvPr/>
        </p:nvGrpSpPr>
        <p:grpSpPr>
          <a:xfrm rot="10605749" flipH="1">
            <a:off x="10211647" y="1223730"/>
            <a:ext cx="2747685" cy="4808963"/>
            <a:chOff x="4583450" y="341650"/>
            <a:chExt cx="1539450" cy="2694325"/>
          </a:xfrm>
        </p:grpSpPr>
        <p:sp>
          <p:nvSpPr>
            <p:cNvPr id="3812" name="Google Shape;3812;p1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13" name="Google Shape;3813;p1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14" name="Google Shape;3814;p1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15" name="Google Shape;3815;p1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16" name="Google Shape;3816;p1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17" name="Google Shape;3817;p1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18" name="Google Shape;3818;p1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19" name="Google Shape;3819;p1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0" name="Google Shape;3820;p1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1" name="Google Shape;3821;p1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2" name="Google Shape;3822;p1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3" name="Google Shape;3823;p1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4" name="Google Shape;3824;p1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5" name="Google Shape;3825;p1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6" name="Google Shape;3826;p1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7" name="Google Shape;3827;p1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8" name="Google Shape;3828;p1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29" name="Google Shape;3829;p1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0" name="Google Shape;3830;p1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1" name="Google Shape;3831;p1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2" name="Google Shape;3832;p1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3" name="Google Shape;3833;p1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4" name="Google Shape;3834;p1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5" name="Google Shape;3835;p1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6" name="Google Shape;3836;p1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7" name="Google Shape;3837;p1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8" name="Google Shape;3838;p1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39" name="Google Shape;3839;p1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0" name="Google Shape;3840;p1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1" name="Google Shape;3841;p1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2" name="Google Shape;3842;p1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3" name="Google Shape;3843;p1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4" name="Google Shape;3844;p1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5" name="Google Shape;3845;p1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6" name="Google Shape;3846;p1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7" name="Google Shape;3847;p1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8" name="Google Shape;3848;p1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49" name="Google Shape;3849;p1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0" name="Google Shape;3850;p1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1" name="Google Shape;3851;p1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2" name="Google Shape;3852;p1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3" name="Google Shape;3853;p1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4" name="Google Shape;3854;p1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5" name="Google Shape;3855;p1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6" name="Google Shape;3856;p1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7" name="Google Shape;3857;p1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8" name="Google Shape;3858;p1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59" name="Google Shape;3859;p1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0" name="Google Shape;3860;p1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1" name="Google Shape;3861;p1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2" name="Google Shape;3862;p1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3" name="Google Shape;3863;p1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4" name="Google Shape;3864;p1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5" name="Google Shape;3865;p1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6" name="Google Shape;3866;p1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7" name="Google Shape;3867;p1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8" name="Google Shape;3868;p1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69" name="Google Shape;3869;p1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0" name="Google Shape;3870;p1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1" name="Google Shape;3871;p1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2" name="Google Shape;3872;p1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3" name="Google Shape;3873;p1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4" name="Google Shape;3874;p1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5" name="Google Shape;3875;p1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6" name="Google Shape;3876;p1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7" name="Google Shape;3877;p1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8" name="Google Shape;3878;p1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79" name="Google Shape;3879;p1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0" name="Google Shape;3880;p1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1" name="Google Shape;3881;p1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2" name="Google Shape;3882;p1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3" name="Google Shape;3883;p1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4" name="Google Shape;3884;p1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5" name="Google Shape;3885;p1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6" name="Google Shape;3886;p1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7" name="Google Shape;3887;p1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8" name="Google Shape;3888;p1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89" name="Google Shape;3889;p1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90" name="Google Shape;3890;p1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91" name="Google Shape;3891;p1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892" name="Google Shape;3892;p18"/>
          <p:cNvGrpSpPr/>
          <p:nvPr/>
        </p:nvGrpSpPr>
        <p:grpSpPr>
          <a:xfrm rot="-8404894" flipH="1">
            <a:off x="10296930" y="-672452"/>
            <a:ext cx="2577116" cy="3994984"/>
            <a:chOff x="3112400" y="1318050"/>
            <a:chExt cx="1509425" cy="2339875"/>
          </a:xfrm>
        </p:grpSpPr>
        <p:sp>
          <p:nvSpPr>
            <p:cNvPr id="3893" name="Google Shape;3893;p1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94" name="Google Shape;3894;p1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95" name="Google Shape;3895;p1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96" name="Google Shape;3896;p1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97" name="Google Shape;3897;p1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98" name="Google Shape;3898;p1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899" name="Google Shape;3899;p1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00" name="Google Shape;3900;p1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01" name="Google Shape;3901;p1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02" name="Google Shape;3902;p1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03" name="Google Shape;3903;p1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04" name="Google Shape;3904;p1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05" name="Google Shape;3905;p1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06" name="Google Shape;3906;p1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907" name="Google Shape;3907;p18"/>
          <p:cNvGrpSpPr/>
          <p:nvPr/>
        </p:nvGrpSpPr>
        <p:grpSpPr>
          <a:xfrm rot="-5400000" flipH="1">
            <a:off x="7859539" y="-1958642"/>
            <a:ext cx="3447420" cy="3977323"/>
            <a:chOff x="4187325" y="3050125"/>
            <a:chExt cx="1931400" cy="2228275"/>
          </a:xfrm>
        </p:grpSpPr>
        <p:sp>
          <p:nvSpPr>
            <p:cNvPr id="3908" name="Google Shape;3908;p1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09" name="Google Shape;3909;p1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0" name="Google Shape;3910;p1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1" name="Google Shape;3911;p1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2" name="Google Shape;3912;p1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3" name="Google Shape;3913;p1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4" name="Google Shape;3914;p1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5" name="Google Shape;3915;p1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6" name="Google Shape;3916;p1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7" name="Google Shape;3917;p1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8" name="Google Shape;3918;p1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19" name="Google Shape;3919;p1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0" name="Google Shape;3920;p1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1" name="Google Shape;3921;p1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2" name="Google Shape;3922;p1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3" name="Google Shape;3923;p1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4" name="Google Shape;3924;p1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5" name="Google Shape;3925;p1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6" name="Google Shape;3926;p1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7" name="Google Shape;3927;p1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8" name="Google Shape;3928;p1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29" name="Google Shape;3929;p1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30" name="Google Shape;3930;p1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31" name="Google Shape;3931;p1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32" name="Google Shape;3932;p1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63017579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34" name="Google Shape;3934;p19"/>
          <p:cNvCxnSpPr/>
          <p:nvPr/>
        </p:nvCxnSpPr>
        <p:spPr>
          <a:xfrm>
            <a:off x="7683400" y="1204000"/>
            <a:ext cx="454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5" name="Google Shape;3935;p19"/>
          <p:cNvCxnSpPr/>
          <p:nvPr/>
        </p:nvCxnSpPr>
        <p:spPr>
          <a:xfrm>
            <a:off x="-38200" y="1204000"/>
            <a:ext cx="4546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36" name="Google Shape;3936;p19"/>
          <p:cNvGrpSpPr/>
          <p:nvPr/>
        </p:nvGrpSpPr>
        <p:grpSpPr>
          <a:xfrm rot="7078465">
            <a:off x="275000" y="-1611714"/>
            <a:ext cx="2012664" cy="3119985"/>
            <a:chOff x="3112400" y="1318050"/>
            <a:chExt cx="1509425" cy="2339875"/>
          </a:xfrm>
        </p:grpSpPr>
        <p:sp>
          <p:nvSpPr>
            <p:cNvPr id="3937" name="Google Shape;3937;p19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38" name="Google Shape;3938;p19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39" name="Google Shape;3939;p19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0" name="Google Shape;3940;p19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1" name="Google Shape;3941;p19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2" name="Google Shape;3942;p19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3" name="Google Shape;3943;p19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4" name="Google Shape;3944;p19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5" name="Google Shape;3945;p19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6" name="Google Shape;3946;p19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7" name="Google Shape;3947;p19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8" name="Google Shape;3948;p19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49" name="Google Shape;3949;p19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50" name="Google Shape;3950;p19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951" name="Google Shape;3951;p19"/>
          <p:cNvGrpSpPr/>
          <p:nvPr/>
        </p:nvGrpSpPr>
        <p:grpSpPr>
          <a:xfrm rot="-7078465" flipH="1">
            <a:off x="9904333" y="-1611714"/>
            <a:ext cx="2012664" cy="3119985"/>
            <a:chOff x="3112400" y="1318050"/>
            <a:chExt cx="1509425" cy="2339875"/>
          </a:xfrm>
        </p:grpSpPr>
        <p:sp>
          <p:nvSpPr>
            <p:cNvPr id="3952" name="Google Shape;3952;p19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53" name="Google Shape;3953;p19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54" name="Google Shape;3954;p19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55" name="Google Shape;3955;p19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56" name="Google Shape;3956;p19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57" name="Google Shape;3957;p19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58" name="Google Shape;3958;p19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59" name="Google Shape;3959;p19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60" name="Google Shape;3960;p19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61" name="Google Shape;3961;p19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62" name="Google Shape;3962;p19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63" name="Google Shape;3963;p19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64" name="Google Shape;3964;p19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65" name="Google Shape;3965;p19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3966" name="Google Shape;3966;p19"/>
          <p:cNvSpPr txBox="1">
            <a:spLocks noGrp="1"/>
          </p:cNvSpPr>
          <p:nvPr>
            <p:ph type="title"/>
          </p:nvPr>
        </p:nvSpPr>
        <p:spPr>
          <a:xfrm>
            <a:off x="3631000" y="840000"/>
            <a:ext cx="49300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967" name="Google Shape;3967;p19"/>
          <p:cNvGrpSpPr/>
          <p:nvPr/>
        </p:nvGrpSpPr>
        <p:grpSpPr>
          <a:xfrm rot="-9882944" flipH="1">
            <a:off x="10707001" y="-1546505"/>
            <a:ext cx="2296063" cy="3529124"/>
            <a:chOff x="1292750" y="2594800"/>
            <a:chExt cx="1722100" cy="2646925"/>
          </a:xfrm>
        </p:grpSpPr>
        <p:sp>
          <p:nvSpPr>
            <p:cNvPr id="3968" name="Google Shape;3968;p19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69" name="Google Shape;3969;p19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0" name="Google Shape;3970;p19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1" name="Google Shape;3971;p19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2" name="Google Shape;3972;p19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3" name="Google Shape;3973;p19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4" name="Google Shape;3974;p19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5" name="Google Shape;3975;p19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6" name="Google Shape;3976;p19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7" name="Google Shape;3977;p19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8" name="Google Shape;3978;p19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79" name="Google Shape;3979;p19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0" name="Google Shape;3980;p19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1" name="Google Shape;3981;p19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2" name="Google Shape;3982;p19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3" name="Google Shape;3983;p19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4" name="Google Shape;3984;p19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5" name="Google Shape;3985;p19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6" name="Google Shape;3986;p19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7" name="Google Shape;3987;p19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8" name="Google Shape;3988;p19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89" name="Google Shape;3989;p19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0" name="Google Shape;3990;p19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1" name="Google Shape;3991;p19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2" name="Google Shape;3992;p19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3" name="Google Shape;3993;p19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4" name="Google Shape;3994;p19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5" name="Google Shape;3995;p19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6" name="Google Shape;3996;p19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7" name="Google Shape;3997;p19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8" name="Google Shape;3998;p19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999" name="Google Shape;3999;p19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0" name="Google Shape;4000;p19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1" name="Google Shape;4001;p19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2" name="Google Shape;4002;p19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3" name="Google Shape;4003;p19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4" name="Google Shape;4004;p19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5" name="Google Shape;4005;p19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6" name="Google Shape;4006;p19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7" name="Google Shape;4007;p19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8" name="Google Shape;4008;p19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09" name="Google Shape;4009;p19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0" name="Google Shape;4010;p19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1" name="Google Shape;4011;p19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2" name="Google Shape;4012;p19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3" name="Google Shape;4013;p19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4" name="Google Shape;4014;p19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5" name="Google Shape;4015;p19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6" name="Google Shape;4016;p19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7" name="Google Shape;4017;p19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8" name="Google Shape;4018;p19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19" name="Google Shape;4019;p19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0" name="Google Shape;4020;p19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1" name="Google Shape;4021;p19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2" name="Google Shape;4022;p19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3" name="Google Shape;4023;p19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4" name="Google Shape;4024;p19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5" name="Google Shape;4025;p19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6" name="Google Shape;4026;p19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7" name="Google Shape;4027;p19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8" name="Google Shape;4028;p19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29" name="Google Shape;4029;p19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0" name="Google Shape;4030;p19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1" name="Google Shape;4031;p19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2" name="Google Shape;4032;p19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3" name="Google Shape;4033;p19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4" name="Google Shape;4034;p19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5" name="Google Shape;4035;p19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6" name="Google Shape;4036;p19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7" name="Google Shape;4037;p19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8" name="Google Shape;4038;p19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39" name="Google Shape;4039;p19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0" name="Google Shape;4040;p19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1" name="Google Shape;4041;p19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2" name="Google Shape;4042;p19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3" name="Google Shape;4043;p19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4" name="Google Shape;4044;p19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5" name="Google Shape;4045;p19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6" name="Google Shape;4046;p19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7" name="Google Shape;4047;p19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8" name="Google Shape;4048;p19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49" name="Google Shape;4049;p19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50" name="Google Shape;4050;p19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51" name="Google Shape;4051;p19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52" name="Google Shape;4052;p19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53" name="Google Shape;4053;p19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54" name="Google Shape;4054;p19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055" name="Google Shape;4055;p19"/>
          <p:cNvGrpSpPr/>
          <p:nvPr/>
        </p:nvGrpSpPr>
        <p:grpSpPr>
          <a:xfrm rot="9175192">
            <a:off x="-760078" y="-1635286"/>
            <a:ext cx="2295951" cy="3528953"/>
            <a:chOff x="1292750" y="2594800"/>
            <a:chExt cx="1722100" cy="2646925"/>
          </a:xfrm>
        </p:grpSpPr>
        <p:sp>
          <p:nvSpPr>
            <p:cNvPr id="4056" name="Google Shape;4056;p19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57" name="Google Shape;4057;p19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58" name="Google Shape;4058;p19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59" name="Google Shape;4059;p19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0" name="Google Shape;4060;p19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1" name="Google Shape;4061;p19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2" name="Google Shape;4062;p19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3" name="Google Shape;4063;p19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4" name="Google Shape;4064;p19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5" name="Google Shape;4065;p19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6" name="Google Shape;4066;p19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7" name="Google Shape;4067;p19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8" name="Google Shape;4068;p19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69" name="Google Shape;4069;p19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0" name="Google Shape;4070;p19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1" name="Google Shape;4071;p19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2" name="Google Shape;4072;p19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3" name="Google Shape;4073;p19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4" name="Google Shape;4074;p19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5" name="Google Shape;4075;p19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6" name="Google Shape;4076;p19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7" name="Google Shape;4077;p19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8" name="Google Shape;4078;p19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79" name="Google Shape;4079;p19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0" name="Google Shape;4080;p19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1" name="Google Shape;4081;p19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2" name="Google Shape;4082;p19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3" name="Google Shape;4083;p19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4" name="Google Shape;4084;p19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5" name="Google Shape;4085;p19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6" name="Google Shape;4086;p19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7" name="Google Shape;4087;p19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8" name="Google Shape;4088;p19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89" name="Google Shape;4089;p19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0" name="Google Shape;4090;p19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1" name="Google Shape;4091;p19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2" name="Google Shape;4092;p19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3" name="Google Shape;4093;p19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4" name="Google Shape;4094;p19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5" name="Google Shape;4095;p19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6" name="Google Shape;4096;p19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7" name="Google Shape;4097;p19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8" name="Google Shape;4098;p19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099" name="Google Shape;4099;p19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0" name="Google Shape;4100;p19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1" name="Google Shape;4101;p19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2" name="Google Shape;4102;p19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3" name="Google Shape;4103;p19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4" name="Google Shape;4104;p19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5" name="Google Shape;4105;p19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6" name="Google Shape;4106;p19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7" name="Google Shape;4107;p19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8" name="Google Shape;4108;p19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09" name="Google Shape;4109;p19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0" name="Google Shape;4110;p19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1" name="Google Shape;4111;p19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2" name="Google Shape;4112;p19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3" name="Google Shape;4113;p19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4" name="Google Shape;4114;p19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5" name="Google Shape;4115;p19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6" name="Google Shape;4116;p19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7" name="Google Shape;4117;p19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8" name="Google Shape;4118;p19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19" name="Google Shape;4119;p19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0" name="Google Shape;4120;p19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1" name="Google Shape;4121;p19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2" name="Google Shape;4122;p19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3" name="Google Shape;4123;p19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4" name="Google Shape;4124;p19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5" name="Google Shape;4125;p19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6" name="Google Shape;4126;p19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7" name="Google Shape;4127;p19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8" name="Google Shape;4128;p19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29" name="Google Shape;4129;p19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0" name="Google Shape;4130;p19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1" name="Google Shape;4131;p19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2" name="Google Shape;4132;p19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3" name="Google Shape;4133;p19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4" name="Google Shape;4134;p19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5" name="Google Shape;4135;p19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6" name="Google Shape;4136;p19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7" name="Google Shape;4137;p19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8" name="Google Shape;4138;p19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39" name="Google Shape;4139;p19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40" name="Google Shape;4140;p19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41" name="Google Shape;4141;p19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42" name="Google Shape;4142;p19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11709218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4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4" name="Google Shape;4144;p20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39040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45" name="Google Shape;4145;p20"/>
          <p:cNvSpPr/>
          <p:nvPr/>
        </p:nvSpPr>
        <p:spPr>
          <a:xfrm>
            <a:off x="4864100" y="1270200"/>
            <a:ext cx="6367659" cy="4749416"/>
          </a:xfrm>
          <a:custGeom>
            <a:avLst/>
            <a:gdLst/>
            <a:ahLst/>
            <a:cxnLst/>
            <a:rect l="l" t="t" r="r" b="b"/>
            <a:pathLst>
              <a:path w="191643" h="142113" extrusionOk="0">
                <a:moveTo>
                  <a:pt x="0" y="0"/>
                </a:moveTo>
                <a:lnTo>
                  <a:pt x="191643" y="381"/>
                </a:lnTo>
                <a:lnTo>
                  <a:pt x="191643" y="142113"/>
                </a:lnTo>
                <a:lnTo>
                  <a:pt x="37719" y="142113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4146" name="Google Shape;4146;p20"/>
          <p:cNvGrpSpPr/>
          <p:nvPr/>
        </p:nvGrpSpPr>
        <p:grpSpPr>
          <a:xfrm rot="-7098627" flipH="1">
            <a:off x="9173205" y="-1437021"/>
            <a:ext cx="2052388" cy="3592063"/>
            <a:chOff x="4583450" y="341650"/>
            <a:chExt cx="1539450" cy="2694325"/>
          </a:xfrm>
        </p:grpSpPr>
        <p:sp>
          <p:nvSpPr>
            <p:cNvPr id="4147" name="Google Shape;4147;p20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48" name="Google Shape;4148;p20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49" name="Google Shape;4149;p20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0" name="Google Shape;4150;p20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1" name="Google Shape;4151;p20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2" name="Google Shape;4152;p20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3" name="Google Shape;4153;p20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4" name="Google Shape;4154;p20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5" name="Google Shape;4155;p20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6" name="Google Shape;4156;p20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7" name="Google Shape;4157;p20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8" name="Google Shape;4158;p20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59" name="Google Shape;4159;p20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0" name="Google Shape;4160;p20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1" name="Google Shape;4161;p20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2" name="Google Shape;4162;p20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3" name="Google Shape;4163;p20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4" name="Google Shape;4164;p20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5" name="Google Shape;4165;p20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6" name="Google Shape;4166;p20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7" name="Google Shape;4167;p20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8" name="Google Shape;4168;p20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69" name="Google Shape;4169;p20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0" name="Google Shape;4170;p20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1" name="Google Shape;4171;p20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2" name="Google Shape;4172;p20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3" name="Google Shape;4173;p20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4" name="Google Shape;4174;p20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5" name="Google Shape;4175;p20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6" name="Google Shape;4176;p20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7" name="Google Shape;4177;p20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8" name="Google Shape;4178;p20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79" name="Google Shape;4179;p20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80" name="Google Shape;4180;p20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81" name="Google Shape;4181;p20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82" name="Google Shape;4182;p20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83" name="Google Shape;4183;p20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84" name="Google Shape;4184;p20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85" name="Google Shape;4185;p20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86" name="Google Shape;4186;p20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87" name="Google Shape;4187;p20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88" name="Google Shape;4188;p20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89" name="Google Shape;4189;p20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90" name="Google Shape;4190;p20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91" name="Google Shape;4191;p20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92" name="Google Shape;4192;p20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93" name="Google Shape;4193;p20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94" name="Google Shape;4194;p20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95" name="Google Shape;4195;p20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96" name="Google Shape;4196;p20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97" name="Google Shape;4197;p20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98" name="Google Shape;4198;p20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99" name="Google Shape;4199;p20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00" name="Google Shape;4200;p20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01" name="Google Shape;4201;p20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02" name="Google Shape;4202;p20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03" name="Google Shape;4203;p20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04" name="Google Shape;4204;p20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05" name="Google Shape;4205;p20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06" name="Google Shape;4206;p20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07" name="Google Shape;4207;p20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08" name="Google Shape;4208;p20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09" name="Google Shape;4209;p20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10" name="Google Shape;4210;p20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11" name="Google Shape;4211;p20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12" name="Google Shape;4212;p20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13" name="Google Shape;4213;p20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14" name="Google Shape;4214;p20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15" name="Google Shape;4215;p20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16" name="Google Shape;4216;p20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17" name="Google Shape;4217;p20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18" name="Google Shape;4218;p20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19" name="Google Shape;4219;p20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20" name="Google Shape;4220;p20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21" name="Google Shape;4221;p20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22" name="Google Shape;4222;p20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23" name="Google Shape;4223;p20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24" name="Google Shape;4224;p20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25" name="Google Shape;4225;p20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26" name="Google Shape;4226;p20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227" name="Google Shape;4227;p20"/>
          <p:cNvGrpSpPr/>
          <p:nvPr/>
        </p:nvGrpSpPr>
        <p:grpSpPr>
          <a:xfrm rot="-9347276" flipH="1">
            <a:off x="10797006" y="-524363"/>
            <a:ext cx="2403911" cy="2728732"/>
            <a:chOff x="1360300" y="417100"/>
            <a:chExt cx="1803000" cy="2046625"/>
          </a:xfrm>
        </p:grpSpPr>
        <p:sp>
          <p:nvSpPr>
            <p:cNvPr id="4228" name="Google Shape;4228;p20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29" name="Google Shape;4229;p20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0" name="Google Shape;4230;p20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1" name="Google Shape;4231;p20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2" name="Google Shape;4232;p20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3" name="Google Shape;4233;p20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4" name="Google Shape;4234;p20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5" name="Google Shape;4235;p20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6" name="Google Shape;4236;p20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7" name="Google Shape;4237;p20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8" name="Google Shape;4238;p20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39" name="Google Shape;4239;p20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0" name="Google Shape;4240;p20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1" name="Google Shape;4241;p20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2" name="Google Shape;4242;p20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3" name="Google Shape;4243;p20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4" name="Google Shape;4244;p20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5" name="Google Shape;4245;p20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6" name="Google Shape;4246;p20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7" name="Google Shape;4247;p20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8" name="Google Shape;4248;p20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49" name="Google Shape;4249;p20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50" name="Google Shape;4250;p20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51" name="Google Shape;4251;p20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52" name="Google Shape;4252;p20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53" name="Google Shape;4253;p20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210644879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4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5" name="Google Shape;4255;p21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42004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56" name="Google Shape;4256;p21"/>
          <p:cNvSpPr/>
          <p:nvPr/>
        </p:nvSpPr>
        <p:spPr>
          <a:xfrm>
            <a:off x="5257801" y="1270000"/>
            <a:ext cx="5973967" cy="4749600"/>
          </a:xfrm>
          <a:custGeom>
            <a:avLst/>
            <a:gdLst/>
            <a:ahLst/>
            <a:cxnLst/>
            <a:rect l="l" t="t" r="r" b="b"/>
            <a:pathLst>
              <a:path w="179219" h="142488" extrusionOk="0">
                <a:moveTo>
                  <a:pt x="0" y="0"/>
                </a:moveTo>
                <a:lnTo>
                  <a:pt x="179219" y="388"/>
                </a:lnTo>
                <a:lnTo>
                  <a:pt x="179219" y="142488"/>
                </a:lnTo>
                <a:lnTo>
                  <a:pt x="9144" y="141732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4257" name="Google Shape;4257;p21"/>
          <p:cNvGrpSpPr/>
          <p:nvPr/>
        </p:nvGrpSpPr>
        <p:grpSpPr>
          <a:xfrm rot="-3656924" flipH="1">
            <a:off x="9193939" y="-1092085"/>
            <a:ext cx="2296171" cy="3529292"/>
            <a:chOff x="1292750" y="2594800"/>
            <a:chExt cx="1722100" cy="2646925"/>
          </a:xfrm>
        </p:grpSpPr>
        <p:sp>
          <p:nvSpPr>
            <p:cNvPr id="4258" name="Google Shape;4258;p2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59" name="Google Shape;4259;p2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0" name="Google Shape;4260;p2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1" name="Google Shape;4261;p2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2" name="Google Shape;4262;p2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3" name="Google Shape;4263;p2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4" name="Google Shape;4264;p2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5" name="Google Shape;4265;p2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6" name="Google Shape;4266;p2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7" name="Google Shape;4267;p2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8" name="Google Shape;4268;p2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69" name="Google Shape;4269;p2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0" name="Google Shape;4270;p2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1" name="Google Shape;4271;p2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2" name="Google Shape;4272;p2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3" name="Google Shape;4273;p2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4" name="Google Shape;4274;p2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5" name="Google Shape;4275;p2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6" name="Google Shape;4276;p2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7" name="Google Shape;4277;p2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8" name="Google Shape;4278;p2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79" name="Google Shape;4279;p2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0" name="Google Shape;4280;p2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1" name="Google Shape;4281;p2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2" name="Google Shape;4282;p2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3" name="Google Shape;4283;p2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4" name="Google Shape;4284;p2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5" name="Google Shape;4285;p2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6" name="Google Shape;4286;p2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7" name="Google Shape;4287;p2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8" name="Google Shape;4288;p2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89" name="Google Shape;4289;p2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0" name="Google Shape;4290;p2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1" name="Google Shape;4291;p2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2" name="Google Shape;4292;p2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3" name="Google Shape;4293;p2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4" name="Google Shape;4294;p2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5" name="Google Shape;4295;p2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6" name="Google Shape;4296;p2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7" name="Google Shape;4297;p2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8" name="Google Shape;4298;p2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299" name="Google Shape;4299;p2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0" name="Google Shape;4300;p2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1" name="Google Shape;4301;p2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2" name="Google Shape;4302;p2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3" name="Google Shape;4303;p2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4" name="Google Shape;4304;p2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5" name="Google Shape;4305;p2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6" name="Google Shape;4306;p2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7" name="Google Shape;4307;p2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8" name="Google Shape;4308;p2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09" name="Google Shape;4309;p2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0" name="Google Shape;4310;p2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1" name="Google Shape;4311;p2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2" name="Google Shape;4312;p2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3" name="Google Shape;4313;p2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4" name="Google Shape;4314;p2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5" name="Google Shape;4315;p2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6" name="Google Shape;4316;p2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7" name="Google Shape;4317;p2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8" name="Google Shape;4318;p2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19" name="Google Shape;4319;p2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0" name="Google Shape;4320;p2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1" name="Google Shape;4321;p2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2" name="Google Shape;4322;p2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3" name="Google Shape;4323;p2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4" name="Google Shape;4324;p2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5" name="Google Shape;4325;p2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6" name="Google Shape;4326;p2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7" name="Google Shape;4327;p2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8" name="Google Shape;4328;p2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29" name="Google Shape;4329;p2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0" name="Google Shape;4330;p2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1" name="Google Shape;4331;p2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2" name="Google Shape;4332;p2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3" name="Google Shape;4333;p2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4" name="Google Shape;4334;p2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5" name="Google Shape;4335;p2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6" name="Google Shape;4336;p2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7" name="Google Shape;4337;p2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8" name="Google Shape;4338;p2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39" name="Google Shape;4339;p2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40" name="Google Shape;4340;p2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41" name="Google Shape;4341;p2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42" name="Google Shape;4342;p2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43" name="Google Shape;4343;p2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44" name="Google Shape;4344;p2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345" name="Google Shape;4345;p21"/>
          <p:cNvGrpSpPr/>
          <p:nvPr/>
        </p:nvGrpSpPr>
        <p:grpSpPr>
          <a:xfrm rot="-10125719" flipH="1">
            <a:off x="10937263" y="-660386"/>
            <a:ext cx="2012719" cy="3120068"/>
            <a:chOff x="3112400" y="1318050"/>
            <a:chExt cx="1509425" cy="2339875"/>
          </a:xfrm>
        </p:grpSpPr>
        <p:sp>
          <p:nvSpPr>
            <p:cNvPr id="4346" name="Google Shape;4346;p2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47" name="Google Shape;4347;p2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48" name="Google Shape;4348;p2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49" name="Google Shape;4349;p2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50" name="Google Shape;4350;p2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51" name="Google Shape;4351;p2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52" name="Google Shape;4352;p2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53" name="Google Shape;4353;p2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54" name="Google Shape;4354;p2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55" name="Google Shape;4355;p2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56" name="Google Shape;4356;p2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57" name="Google Shape;4357;p2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58" name="Google Shape;4358;p2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59" name="Google Shape;4359;p2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360" name="Google Shape;4360;p21"/>
          <p:cNvGrpSpPr/>
          <p:nvPr/>
        </p:nvGrpSpPr>
        <p:grpSpPr>
          <a:xfrm rot="-5754027" flipH="1">
            <a:off x="11332939" y="5542565"/>
            <a:ext cx="2403995" cy="2728828"/>
            <a:chOff x="1360300" y="417100"/>
            <a:chExt cx="1803000" cy="2046625"/>
          </a:xfrm>
        </p:grpSpPr>
        <p:sp>
          <p:nvSpPr>
            <p:cNvPr id="4361" name="Google Shape;4361;p21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62" name="Google Shape;4362;p21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63" name="Google Shape;4363;p21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64" name="Google Shape;4364;p21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65" name="Google Shape;4365;p21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66" name="Google Shape;4366;p21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67" name="Google Shape;4367;p21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68" name="Google Shape;4368;p21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69" name="Google Shape;4369;p21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70" name="Google Shape;4370;p21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71" name="Google Shape;4371;p21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72" name="Google Shape;4372;p21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73" name="Google Shape;4373;p21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74" name="Google Shape;4374;p21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75" name="Google Shape;4375;p21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76" name="Google Shape;4376;p21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77" name="Google Shape;4377;p21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78" name="Google Shape;4378;p21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79" name="Google Shape;4379;p21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80" name="Google Shape;4380;p21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81" name="Google Shape;4381;p21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82" name="Google Shape;4382;p21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83" name="Google Shape;4383;p21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84" name="Google Shape;4384;p21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85" name="Google Shape;4385;p21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86" name="Google Shape;4386;p21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81694813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 Section 2">
  <p:cSld name="Header Section 2">
    <p:spTree>
      <p:nvGrpSpPr>
        <p:cNvPr id="1" name="Shape 4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8" name="Google Shape;4388;p22"/>
          <p:cNvGrpSpPr/>
          <p:nvPr/>
        </p:nvGrpSpPr>
        <p:grpSpPr>
          <a:xfrm>
            <a:off x="959982" y="1411055"/>
            <a:ext cx="10272017" cy="4607535"/>
            <a:chOff x="720000" y="1409311"/>
            <a:chExt cx="7700163" cy="3132389"/>
          </a:xfrm>
        </p:grpSpPr>
        <p:grpSp>
          <p:nvGrpSpPr>
            <p:cNvPr id="4389" name="Google Shape;4389;p22"/>
            <p:cNvGrpSpPr/>
            <p:nvPr/>
          </p:nvGrpSpPr>
          <p:grpSpPr>
            <a:xfrm>
              <a:off x="723900" y="1409311"/>
              <a:ext cx="7696263" cy="3131972"/>
              <a:chOff x="155753" y="966925"/>
              <a:chExt cx="4423902" cy="6129103"/>
            </a:xfrm>
          </p:grpSpPr>
          <p:cxnSp>
            <p:nvCxnSpPr>
              <p:cNvPr id="4390" name="Google Shape;4390;p22"/>
              <p:cNvCxnSpPr/>
              <p:nvPr/>
            </p:nvCxnSpPr>
            <p:spPr>
              <a:xfrm>
                <a:off x="1907000" y="966925"/>
                <a:ext cx="267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91" name="Google Shape;4391;p22"/>
              <p:cNvCxnSpPr/>
              <p:nvPr/>
            </p:nvCxnSpPr>
            <p:spPr>
              <a:xfrm>
                <a:off x="155753" y="7096028"/>
                <a:ext cx="4423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92" name="Google Shape;4392;p22"/>
              <p:cNvCxnSpPr/>
              <p:nvPr/>
            </p:nvCxnSpPr>
            <p:spPr>
              <a:xfrm>
                <a:off x="4579656" y="973650"/>
                <a:ext cx="0" cy="610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4393" name="Google Shape;4393;p22"/>
            <p:cNvCxnSpPr/>
            <p:nvPr/>
          </p:nvCxnSpPr>
          <p:spPr>
            <a:xfrm>
              <a:off x="720000" y="1409700"/>
              <a:ext cx="600" cy="313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94" name="Google Shape;4394;p22"/>
            <p:cNvCxnSpPr/>
            <p:nvPr/>
          </p:nvCxnSpPr>
          <p:spPr>
            <a:xfrm>
              <a:off x="723900" y="1409700"/>
              <a:ext cx="838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95" name="Google Shape;4395;p22"/>
          <p:cNvGrpSpPr/>
          <p:nvPr/>
        </p:nvGrpSpPr>
        <p:grpSpPr>
          <a:xfrm rot="-1327577">
            <a:off x="10887457" y="-42787"/>
            <a:ext cx="2577095" cy="3994951"/>
            <a:chOff x="3112400" y="1318050"/>
            <a:chExt cx="1509425" cy="2339875"/>
          </a:xfrm>
        </p:grpSpPr>
        <p:sp>
          <p:nvSpPr>
            <p:cNvPr id="4396" name="Google Shape;4396;p22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97" name="Google Shape;4397;p22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98" name="Google Shape;4398;p22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399" name="Google Shape;4399;p22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00" name="Google Shape;4400;p22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01" name="Google Shape;4401;p22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02" name="Google Shape;4402;p22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03" name="Google Shape;4403;p22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04" name="Google Shape;4404;p22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05" name="Google Shape;4405;p22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06" name="Google Shape;4406;p22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07" name="Google Shape;4407;p22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08" name="Google Shape;4408;p22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09" name="Google Shape;4409;p22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410" name="Google Shape;4410;p22"/>
          <p:cNvGrpSpPr/>
          <p:nvPr/>
        </p:nvGrpSpPr>
        <p:grpSpPr>
          <a:xfrm rot="9119835" flipH="1">
            <a:off x="-1123345" y="671163"/>
            <a:ext cx="2747648" cy="4808899"/>
            <a:chOff x="4583450" y="341650"/>
            <a:chExt cx="1539450" cy="2694325"/>
          </a:xfrm>
        </p:grpSpPr>
        <p:sp>
          <p:nvSpPr>
            <p:cNvPr id="4411" name="Google Shape;4411;p22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12" name="Google Shape;4412;p22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13" name="Google Shape;4413;p22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14" name="Google Shape;4414;p22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15" name="Google Shape;4415;p22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16" name="Google Shape;4416;p22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17" name="Google Shape;4417;p22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18" name="Google Shape;4418;p22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19" name="Google Shape;4419;p22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20" name="Google Shape;4420;p22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21" name="Google Shape;4421;p22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22" name="Google Shape;4422;p22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23" name="Google Shape;4423;p22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24" name="Google Shape;4424;p22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25" name="Google Shape;4425;p22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26" name="Google Shape;4426;p22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27" name="Google Shape;4427;p22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28" name="Google Shape;4428;p22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29" name="Google Shape;4429;p22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0" name="Google Shape;4430;p22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1" name="Google Shape;4431;p22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2" name="Google Shape;4432;p22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3" name="Google Shape;4433;p22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4" name="Google Shape;4434;p22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5" name="Google Shape;4435;p22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6" name="Google Shape;4436;p22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7" name="Google Shape;4437;p22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8" name="Google Shape;4438;p22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39" name="Google Shape;4439;p22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40" name="Google Shape;4440;p22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41" name="Google Shape;4441;p22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42" name="Google Shape;4442;p22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43" name="Google Shape;4443;p22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44" name="Google Shape;4444;p22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45" name="Google Shape;4445;p22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46" name="Google Shape;4446;p22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47" name="Google Shape;4447;p22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48" name="Google Shape;4448;p22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49" name="Google Shape;4449;p22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50" name="Google Shape;4450;p22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51" name="Google Shape;4451;p22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52" name="Google Shape;4452;p22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53" name="Google Shape;4453;p22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54" name="Google Shape;4454;p22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55" name="Google Shape;4455;p22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56" name="Google Shape;4456;p22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57" name="Google Shape;4457;p22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58" name="Google Shape;4458;p22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59" name="Google Shape;4459;p22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60" name="Google Shape;4460;p22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61" name="Google Shape;4461;p22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62" name="Google Shape;4462;p22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63" name="Google Shape;4463;p22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64" name="Google Shape;4464;p22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65" name="Google Shape;4465;p22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66" name="Google Shape;4466;p22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67" name="Google Shape;4467;p22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68" name="Google Shape;4468;p22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69" name="Google Shape;4469;p22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70" name="Google Shape;4470;p22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71" name="Google Shape;4471;p22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72" name="Google Shape;4472;p22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73" name="Google Shape;4473;p22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74" name="Google Shape;4474;p22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75" name="Google Shape;4475;p22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76" name="Google Shape;4476;p22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77" name="Google Shape;4477;p22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78" name="Google Shape;4478;p22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79" name="Google Shape;4479;p22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80" name="Google Shape;4480;p22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81" name="Google Shape;4481;p22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82" name="Google Shape;4482;p22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83" name="Google Shape;4483;p22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84" name="Google Shape;4484;p22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85" name="Google Shape;4485;p22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86" name="Google Shape;4486;p22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87" name="Google Shape;4487;p22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88" name="Google Shape;4488;p22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89" name="Google Shape;4489;p22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90" name="Google Shape;4490;p22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491" name="Google Shape;4491;p22"/>
          <p:cNvGrpSpPr/>
          <p:nvPr/>
        </p:nvGrpSpPr>
        <p:grpSpPr>
          <a:xfrm rot="5846549">
            <a:off x="-1619958" y="-1715569"/>
            <a:ext cx="3447363" cy="3977256"/>
            <a:chOff x="4187325" y="3050125"/>
            <a:chExt cx="1931400" cy="2228275"/>
          </a:xfrm>
        </p:grpSpPr>
        <p:sp>
          <p:nvSpPr>
            <p:cNvPr id="4492" name="Google Shape;4492;p22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93" name="Google Shape;4493;p22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94" name="Google Shape;4494;p22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95" name="Google Shape;4495;p22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96" name="Google Shape;4496;p22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97" name="Google Shape;4497;p22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98" name="Google Shape;4498;p22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99" name="Google Shape;4499;p22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00" name="Google Shape;4500;p22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01" name="Google Shape;4501;p22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02" name="Google Shape;4502;p22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03" name="Google Shape;4503;p22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04" name="Google Shape;4504;p22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05" name="Google Shape;4505;p22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06" name="Google Shape;4506;p22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07" name="Google Shape;4507;p22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08" name="Google Shape;4508;p22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09" name="Google Shape;4509;p22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10" name="Google Shape;4510;p22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11" name="Google Shape;4511;p22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12" name="Google Shape;4512;p22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13" name="Google Shape;4513;p22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14" name="Google Shape;4514;p22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15" name="Google Shape;4515;p22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16" name="Google Shape;4516;p22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4517" name="Google Shape;4517;p22"/>
          <p:cNvSpPr txBox="1">
            <a:spLocks noGrp="1"/>
          </p:cNvSpPr>
          <p:nvPr>
            <p:ph type="ctrTitle"/>
          </p:nvPr>
        </p:nvSpPr>
        <p:spPr>
          <a:xfrm>
            <a:off x="2473800" y="2239800"/>
            <a:ext cx="7000400" cy="16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5333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18" name="Google Shape;4518;p22"/>
          <p:cNvSpPr txBox="1">
            <a:spLocks noGrp="1"/>
          </p:cNvSpPr>
          <p:nvPr>
            <p:ph type="title" idx="2" hasCustomPrompt="1"/>
          </p:nvPr>
        </p:nvSpPr>
        <p:spPr>
          <a:xfrm>
            <a:off x="2473800" y="840000"/>
            <a:ext cx="2657200" cy="16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10666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19" name="Google Shape;4519;p22"/>
          <p:cNvSpPr txBox="1">
            <a:spLocks noGrp="1"/>
          </p:cNvSpPr>
          <p:nvPr>
            <p:ph type="subTitle" idx="1"/>
          </p:nvPr>
        </p:nvSpPr>
        <p:spPr>
          <a:xfrm>
            <a:off x="2473800" y="3911300"/>
            <a:ext cx="43904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4520" name="Google Shape;4520;p22"/>
          <p:cNvGrpSpPr/>
          <p:nvPr/>
        </p:nvGrpSpPr>
        <p:grpSpPr>
          <a:xfrm rot="-6320037">
            <a:off x="7828391" y="4301496"/>
            <a:ext cx="3073731" cy="4724425"/>
            <a:chOff x="1292750" y="2594800"/>
            <a:chExt cx="1722100" cy="2646925"/>
          </a:xfrm>
        </p:grpSpPr>
        <p:sp>
          <p:nvSpPr>
            <p:cNvPr id="4521" name="Google Shape;4521;p22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22" name="Google Shape;4522;p22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23" name="Google Shape;4523;p22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24" name="Google Shape;4524;p22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25" name="Google Shape;4525;p22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26" name="Google Shape;4526;p22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27" name="Google Shape;4527;p22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28" name="Google Shape;4528;p22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29" name="Google Shape;4529;p22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30" name="Google Shape;4530;p22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31" name="Google Shape;4531;p22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32" name="Google Shape;4532;p22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33" name="Google Shape;4533;p22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34" name="Google Shape;4534;p22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35" name="Google Shape;4535;p22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36" name="Google Shape;4536;p22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37" name="Google Shape;4537;p22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38" name="Google Shape;4538;p22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39" name="Google Shape;4539;p22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0" name="Google Shape;4540;p22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1" name="Google Shape;4541;p22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2" name="Google Shape;4542;p22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3" name="Google Shape;4543;p22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4" name="Google Shape;4544;p22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5" name="Google Shape;4545;p22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6" name="Google Shape;4546;p22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7" name="Google Shape;4547;p22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8" name="Google Shape;4548;p22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49" name="Google Shape;4549;p22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0" name="Google Shape;4550;p22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1" name="Google Shape;4551;p22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2" name="Google Shape;4552;p22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3" name="Google Shape;4553;p22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4" name="Google Shape;4554;p22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5" name="Google Shape;4555;p22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6" name="Google Shape;4556;p22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7" name="Google Shape;4557;p22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8" name="Google Shape;4558;p22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59" name="Google Shape;4559;p22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60" name="Google Shape;4560;p22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61" name="Google Shape;4561;p22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62" name="Google Shape;4562;p22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63" name="Google Shape;4563;p22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64" name="Google Shape;4564;p22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65" name="Google Shape;4565;p22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66" name="Google Shape;4566;p22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67" name="Google Shape;4567;p22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68" name="Google Shape;4568;p22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69" name="Google Shape;4569;p22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70" name="Google Shape;4570;p22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71" name="Google Shape;4571;p22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72" name="Google Shape;4572;p22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73" name="Google Shape;4573;p22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74" name="Google Shape;4574;p22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75" name="Google Shape;4575;p22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76" name="Google Shape;4576;p22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77" name="Google Shape;4577;p22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78" name="Google Shape;4578;p22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79" name="Google Shape;4579;p22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0" name="Google Shape;4580;p22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1" name="Google Shape;4581;p22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2" name="Google Shape;4582;p22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3" name="Google Shape;4583;p22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4" name="Google Shape;4584;p22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5" name="Google Shape;4585;p22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6" name="Google Shape;4586;p22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7" name="Google Shape;4587;p22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8" name="Google Shape;4588;p22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89" name="Google Shape;4589;p22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0" name="Google Shape;4590;p22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1" name="Google Shape;4591;p22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2" name="Google Shape;4592;p22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3" name="Google Shape;4593;p22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4" name="Google Shape;4594;p22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5" name="Google Shape;4595;p22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6" name="Google Shape;4596;p22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7" name="Google Shape;4597;p22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8" name="Google Shape;4598;p22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599" name="Google Shape;4599;p22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00" name="Google Shape;4600;p22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01" name="Google Shape;4601;p22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02" name="Google Shape;4602;p22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03" name="Google Shape;4603;p22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04" name="Google Shape;4604;p22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05" name="Google Shape;4605;p22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06" name="Google Shape;4606;p22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07" name="Google Shape;4607;p22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608" name="Google Shape;4608;p22"/>
          <p:cNvGrpSpPr/>
          <p:nvPr/>
        </p:nvGrpSpPr>
        <p:grpSpPr>
          <a:xfrm rot="-5400000">
            <a:off x="10274490" y="2178233"/>
            <a:ext cx="3447420" cy="3977323"/>
            <a:chOff x="4187325" y="3050125"/>
            <a:chExt cx="1931400" cy="2228275"/>
          </a:xfrm>
        </p:grpSpPr>
        <p:sp>
          <p:nvSpPr>
            <p:cNvPr id="4609" name="Google Shape;4609;p22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0" name="Google Shape;4610;p22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1" name="Google Shape;4611;p22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2" name="Google Shape;4612;p22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3" name="Google Shape;4613;p22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4" name="Google Shape;4614;p22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5" name="Google Shape;4615;p22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6" name="Google Shape;4616;p22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7" name="Google Shape;4617;p22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8" name="Google Shape;4618;p22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19" name="Google Shape;4619;p22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0" name="Google Shape;4620;p22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1" name="Google Shape;4621;p22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2" name="Google Shape;4622;p22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3" name="Google Shape;4623;p22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4" name="Google Shape;4624;p22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5" name="Google Shape;4625;p22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6" name="Google Shape;4626;p22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7" name="Google Shape;4627;p22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8" name="Google Shape;4628;p22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29" name="Google Shape;4629;p22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30" name="Google Shape;4630;p22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31" name="Google Shape;4631;p22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32" name="Google Shape;4632;p22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33" name="Google Shape;4633;p22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634" name="Google Shape;4634;p22"/>
          <p:cNvGrpSpPr/>
          <p:nvPr/>
        </p:nvGrpSpPr>
        <p:grpSpPr>
          <a:xfrm rot="-2700000">
            <a:off x="10240741" y="4514287"/>
            <a:ext cx="3218561" cy="3653460"/>
            <a:chOff x="1360300" y="417100"/>
            <a:chExt cx="1803000" cy="2046625"/>
          </a:xfrm>
        </p:grpSpPr>
        <p:sp>
          <p:nvSpPr>
            <p:cNvPr id="4635" name="Google Shape;4635;p22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36" name="Google Shape;4636;p22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37" name="Google Shape;4637;p22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38" name="Google Shape;4638;p22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39" name="Google Shape;4639;p22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0" name="Google Shape;4640;p22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1" name="Google Shape;4641;p22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2" name="Google Shape;4642;p22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3" name="Google Shape;4643;p22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4" name="Google Shape;4644;p22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5" name="Google Shape;4645;p22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6" name="Google Shape;4646;p22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7" name="Google Shape;4647;p22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8" name="Google Shape;4648;p22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49" name="Google Shape;4649;p22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50" name="Google Shape;4650;p22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51" name="Google Shape;4651;p22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52" name="Google Shape;4652;p22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53" name="Google Shape;4653;p22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54" name="Google Shape;4654;p22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55" name="Google Shape;4655;p22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56" name="Google Shape;4656;p22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57" name="Google Shape;4657;p22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58" name="Google Shape;4658;p22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59" name="Google Shape;4659;p22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60" name="Google Shape;4660;p22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59942532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4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2" name="Google Shape;4662;p23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49300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63" name="Google Shape;4663;p23"/>
          <p:cNvSpPr txBox="1">
            <a:spLocks noGrp="1"/>
          </p:cNvSpPr>
          <p:nvPr>
            <p:ph type="subTitle" idx="1"/>
          </p:nvPr>
        </p:nvSpPr>
        <p:spPr>
          <a:xfrm>
            <a:off x="4686000" y="2882967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64" name="Google Shape;4664;p23"/>
          <p:cNvSpPr txBox="1">
            <a:spLocks noGrp="1"/>
          </p:cNvSpPr>
          <p:nvPr>
            <p:ph type="subTitle" idx="2"/>
          </p:nvPr>
        </p:nvSpPr>
        <p:spPr>
          <a:xfrm>
            <a:off x="8412000" y="2882967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65" name="Google Shape;4665;p23"/>
          <p:cNvSpPr txBox="1">
            <a:spLocks noGrp="1"/>
          </p:cNvSpPr>
          <p:nvPr>
            <p:ph type="subTitle" idx="3"/>
          </p:nvPr>
        </p:nvSpPr>
        <p:spPr>
          <a:xfrm>
            <a:off x="4686000" y="3256500"/>
            <a:ext cx="28200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66" name="Google Shape;4666;p23"/>
          <p:cNvSpPr txBox="1">
            <a:spLocks noGrp="1"/>
          </p:cNvSpPr>
          <p:nvPr>
            <p:ph type="subTitle" idx="4"/>
          </p:nvPr>
        </p:nvSpPr>
        <p:spPr>
          <a:xfrm>
            <a:off x="8412000" y="3256500"/>
            <a:ext cx="28200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67" name="Google Shape;4667;p23"/>
          <p:cNvSpPr txBox="1">
            <a:spLocks noGrp="1"/>
          </p:cNvSpPr>
          <p:nvPr>
            <p:ph type="subTitle" idx="5"/>
          </p:nvPr>
        </p:nvSpPr>
        <p:spPr>
          <a:xfrm>
            <a:off x="4686000" y="5134400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68" name="Google Shape;4668;p23"/>
          <p:cNvSpPr txBox="1">
            <a:spLocks noGrp="1"/>
          </p:cNvSpPr>
          <p:nvPr>
            <p:ph type="subTitle" idx="6"/>
          </p:nvPr>
        </p:nvSpPr>
        <p:spPr>
          <a:xfrm>
            <a:off x="8412000" y="5134400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69" name="Google Shape;4669;p23"/>
          <p:cNvSpPr txBox="1">
            <a:spLocks noGrp="1"/>
          </p:cNvSpPr>
          <p:nvPr>
            <p:ph type="subTitle" idx="7"/>
          </p:nvPr>
        </p:nvSpPr>
        <p:spPr>
          <a:xfrm>
            <a:off x="4686000" y="5504777"/>
            <a:ext cx="28200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70" name="Google Shape;4670;p23"/>
          <p:cNvSpPr txBox="1">
            <a:spLocks noGrp="1"/>
          </p:cNvSpPr>
          <p:nvPr>
            <p:ph type="subTitle" idx="8"/>
          </p:nvPr>
        </p:nvSpPr>
        <p:spPr>
          <a:xfrm>
            <a:off x="8412000" y="5504777"/>
            <a:ext cx="28200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71" name="Google Shape;4671;p23"/>
          <p:cNvSpPr txBox="1">
            <a:spLocks noGrp="1"/>
          </p:cNvSpPr>
          <p:nvPr>
            <p:ph type="subTitle" idx="9"/>
          </p:nvPr>
        </p:nvSpPr>
        <p:spPr>
          <a:xfrm>
            <a:off x="960000" y="2882967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72" name="Google Shape;4672;p23"/>
          <p:cNvSpPr txBox="1">
            <a:spLocks noGrp="1"/>
          </p:cNvSpPr>
          <p:nvPr>
            <p:ph type="subTitle" idx="13"/>
          </p:nvPr>
        </p:nvSpPr>
        <p:spPr>
          <a:xfrm>
            <a:off x="960000" y="3256500"/>
            <a:ext cx="28200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73" name="Google Shape;4673;p23"/>
          <p:cNvSpPr txBox="1">
            <a:spLocks noGrp="1"/>
          </p:cNvSpPr>
          <p:nvPr>
            <p:ph type="subTitle" idx="14"/>
          </p:nvPr>
        </p:nvSpPr>
        <p:spPr>
          <a:xfrm>
            <a:off x="960000" y="5134400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674" name="Google Shape;4674;p23"/>
          <p:cNvSpPr txBox="1">
            <a:spLocks noGrp="1"/>
          </p:cNvSpPr>
          <p:nvPr>
            <p:ph type="subTitle" idx="15"/>
          </p:nvPr>
        </p:nvSpPr>
        <p:spPr>
          <a:xfrm>
            <a:off x="960000" y="5504777"/>
            <a:ext cx="28200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cxnSp>
        <p:nvCxnSpPr>
          <p:cNvPr id="4675" name="Google Shape;4675;p23"/>
          <p:cNvCxnSpPr/>
          <p:nvPr/>
        </p:nvCxnSpPr>
        <p:spPr>
          <a:xfrm rot="10800000">
            <a:off x="4851200" y="1270200"/>
            <a:ext cx="781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676" name="Google Shape;4676;p23"/>
          <p:cNvGrpSpPr/>
          <p:nvPr/>
        </p:nvGrpSpPr>
        <p:grpSpPr>
          <a:xfrm rot="-9455921">
            <a:off x="10428878" y="-2439571"/>
            <a:ext cx="2577157" cy="3995048"/>
            <a:chOff x="3112400" y="1318050"/>
            <a:chExt cx="1509425" cy="2339875"/>
          </a:xfrm>
        </p:grpSpPr>
        <p:sp>
          <p:nvSpPr>
            <p:cNvPr id="4677" name="Google Shape;4677;p23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78" name="Google Shape;4678;p23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79" name="Google Shape;4679;p23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0" name="Google Shape;4680;p23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1" name="Google Shape;4681;p23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2" name="Google Shape;4682;p23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3" name="Google Shape;4683;p23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4" name="Google Shape;4684;p23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5" name="Google Shape;4685;p23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6" name="Google Shape;4686;p23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7" name="Google Shape;4687;p23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8" name="Google Shape;4688;p23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89" name="Google Shape;4689;p23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90" name="Google Shape;4690;p23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691" name="Google Shape;4691;p23"/>
          <p:cNvGrpSpPr/>
          <p:nvPr/>
        </p:nvGrpSpPr>
        <p:grpSpPr>
          <a:xfrm rot="-2700000">
            <a:off x="11459941" y="335287"/>
            <a:ext cx="3218561" cy="3653460"/>
            <a:chOff x="1360300" y="417100"/>
            <a:chExt cx="1803000" cy="2046625"/>
          </a:xfrm>
        </p:grpSpPr>
        <p:sp>
          <p:nvSpPr>
            <p:cNvPr id="4692" name="Google Shape;4692;p23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93" name="Google Shape;4693;p23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94" name="Google Shape;4694;p23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95" name="Google Shape;4695;p23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96" name="Google Shape;4696;p23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97" name="Google Shape;4697;p23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98" name="Google Shape;4698;p23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699" name="Google Shape;4699;p23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0" name="Google Shape;4700;p23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1" name="Google Shape;4701;p23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2" name="Google Shape;4702;p23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3" name="Google Shape;4703;p23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4" name="Google Shape;4704;p23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5" name="Google Shape;4705;p23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6" name="Google Shape;4706;p23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7" name="Google Shape;4707;p23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8" name="Google Shape;4708;p23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09" name="Google Shape;4709;p23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10" name="Google Shape;4710;p23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11" name="Google Shape;4711;p23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12" name="Google Shape;4712;p23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13" name="Google Shape;4713;p23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14" name="Google Shape;4714;p23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15" name="Google Shape;4715;p23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16" name="Google Shape;4716;p23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17" name="Google Shape;4717;p23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2918861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4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19" name="Google Shape;4719;p24"/>
          <p:cNvCxnSpPr>
            <a:stCxn id="4720" idx="3"/>
          </p:cNvCxnSpPr>
          <p:nvPr/>
        </p:nvCxnSpPr>
        <p:spPr>
          <a:xfrm rot="10800000" flipH="1">
            <a:off x="9462000" y="1204000"/>
            <a:ext cx="2768400" cy="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21" name="Google Shape;4721;p24"/>
          <p:cNvCxnSpPr>
            <a:endCxn id="4720" idx="1"/>
          </p:cNvCxnSpPr>
          <p:nvPr/>
        </p:nvCxnSpPr>
        <p:spPr>
          <a:xfrm>
            <a:off x="-38400" y="1204000"/>
            <a:ext cx="2768400" cy="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20" name="Google Shape;4720;p24"/>
          <p:cNvSpPr txBox="1">
            <a:spLocks noGrp="1"/>
          </p:cNvSpPr>
          <p:nvPr>
            <p:ph type="title"/>
          </p:nvPr>
        </p:nvSpPr>
        <p:spPr>
          <a:xfrm>
            <a:off x="2730000" y="840000"/>
            <a:ext cx="67320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722" name="Google Shape;4722;p24"/>
          <p:cNvGrpSpPr/>
          <p:nvPr/>
        </p:nvGrpSpPr>
        <p:grpSpPr>
          <a:xfrm rot="-5400000" flipH="1">
            <a:off x="10484132" y="-1886479"/>
            <a:ext cx="2296133" cy="3529233"/>
            <a:chOff x="1292750" y="2594800"/>
            <a:chExt cx="1722100" cy="2646925"/>
          </a:xfrm>
        </p:grpSpPr>
        <p:sp>
          <p:nvSpPr>
            <p:cNvPr id="4723" name="Google Shape;4723;p24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24" name="Google Shape;4724;p24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25" name="Google Shape;4725;p24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26" name="Google Shape;4726;p24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27" name="Google Shape;4727;p24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28" name="Google Shape;4728;p24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29" name="Google Shape;4729;p24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0" name="Google Shape;4730;p24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1" name="Google Shape;4731;p24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2" name="Google Shape;4732;p24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3" name="Google Shape;4733;p24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4" name="Google Shape;4734;p24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5" name="Google Shape;4735;p24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6" name="Google Shape;4736;p24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7" name="Google Shape;4737;p24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8" name="Google Shape;4738;p24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39" name="Google Shape;4739;p24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0" name="Google Shape;4740;p24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1" name="Google Shape;4741;p24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2" name="Google Shape;4742;p24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3" name="Google Shape;4743;p24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4" name="Google Shape;4744;p24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5" name="Google Shape;4745;p24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6" name="Google Shape;4746;p24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7" name="Google Shape;4747;p24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8" name="Google Shape;4748;p24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49" name="Google Shape;4749;p24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0" name="Google Shape;4750;p24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1" name="Google Shape;4751;p24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2" name="Google Shape;4752;p24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3" name="Google Shape;4753;p24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4" name="Google Shape;4754;p24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5" name="Google Shape;4755;p24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6" name="Google Shape;4756;p24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7" name="Google Shape;4757;p24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8" name="Google Shape;4758;p24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59" name="Google Shape;4759;p24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0" name="Google Shape;4760;p24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1" name="Google Shape;4761;p24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2" name="Google Shape;4762;p24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3" name="Google Shape;4763;p24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4" name="Google Shape;4764;p24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5" name="Google Shape;4765;p24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6" name="Google Shape;4766;p24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7" name="Google Shape;4767;p24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8" name="Google Shape;4768;p24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69" name="Google Shape;4769;p24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0" name="Google Shape;4770;p24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1" name="Google Shape;4771;p24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2" name="Google Shape;4772;p24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3" name="Google Shape;4773;p24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4" name="Google Shape;4774;p24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5" name="Google Shape;4775;p24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6" name="Google Shape;4776;p24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7" name="Google Shape;4777;p24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8" name="Google Shape;4778;p24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79" name="Google Shape;4779;p24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0" name="Google Shape;4780;p24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1" name="Google Shape;4781;p24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2" name="Google Shape;4782;p24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3" name="Google Shape;4783;p24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4" name="Google Shape;4784;p24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5" name="Google Shape;4785;p24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6" name="Google Shape;4786;p24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7" name="Google Shape;4787;p24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8" name="Google Shape;4788;p24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89" name="Google Shape;4789;p24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0" name="Google Shape;4790;p24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1" name="Google Shape;4791;p24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2" name="Google Shape;4792;p24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3" name="Google Shape;4793;p24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4" name="Google Shape;4794;p24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5" name="Google Shape;4795;p24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6" name="Google Shape;4796;p24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7" name="Google Shape;4797;p24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8" name="Google Shape;4798;p24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799" name="Google Shape;4799;p24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0" name="Google Shape;4800;p24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1" name="Google Shape;4801;p24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2" name="Google Shape;4802;p24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3" name="Google Shape;4803;p24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4" name="Google Shape;4804;p24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5" name="Google Shape;4805;p24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6" name="Google Shape;4806;p24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7" name="Google Shape;4807;p24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8" name="Google Shape;4808;p24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09" name="Google Shape;4809;p24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810" name="Google Shape;4810;p24"/>
          <p:cNvGrpSpPr/>
          <p:nvPr/>
        </p:nvGrpSpPr>
        <p:grpSpPr>
          <a:xfrm rot="-5400000">
            <a:off x="11394427" y="-322353"/>
            <a:ext cx="2404000" cy="2728833"/>
            <a:chOff x="1360300" y="417100"/>
            <a:chExt cx="1803000" cy="2046625"/>
          </a:xfrm>
        </p:grpSpPr>
        <p:sp>
          <p:nvSpPr>
            <p:cNvPr id="4811" name="Google Shape;4811;p24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12" name="Google Shape;4812;p24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13" name="Google Shape;4813;p24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14" name="Google Shape;4814;p24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15" name="Google Shape;4815;p24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16" name="Google Shape;4816;p24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17" name="Google Shape;4817;p24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18" name="Google Shape;4818;p24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19" name="Google Shape;4819;p24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20" name="Google Shape;4820;p24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21" name="Google Shape;4821;p24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22" name="Google Shape;4822;p24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23" name="Google Shape;4823;p24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24" name="Google Shape;4824;p24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25" name="Google Shape;4825;p24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26" name="Google Shape;4826;p24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27" name="Google Shape;4827;p24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28" name="Google Shape;4828;p24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29" name="Google Shape;4829;p24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30" name="Google Shape;4830;p24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31" name="Google Shape;4831;p24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32" name="Google Shape;4832;p24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33" name="Google Shape;4833;p24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34" name="Google Shape;4834;p24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35" name="Google Shape;4835;p24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36" name="Google Shape;4836;p24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837" name="Google Shape;4837;p24"/>
          <p:cNvGrpSpPr/>
          <p:nvPr/>
        </p:nvGrpSpPr>
        <p:grpSpPr>
          <a:xfrm rot="5400000">
            <a:off x="-588240" y="-1886479"/>
            <a:ext cx="2296133" cy="3529233"/>
            <a:chOff x="1292750" y="2594800"/>
            <a:chExt cx="1722100" cy="2646925"/>
          </a:xfrm>
        </p:grpSpPr>
        <p:sp>
          <p:nvSpPr>
            <p:cNvPr id="4838" name="Google Shape;4838;p24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39" name="Google Shape;4839;p24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40" name="Google Shape;4840;p24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41" name="Google Shape;4841;p24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42" name="Google Shape;4842;p24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43" name="Google Shape;4843;p24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44" name="Google Shape;4844;p24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45" name="Google Shape;4845;p24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46" name="Google Shape;4846;p24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47" name="Google Shape;4847;p24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48" name="Google Shape;4848;p24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49" name="Google Shape;4849;p24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50" name="Google Shape;4850;p24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51" name="Google Shape;4851;p24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52" name="Google Shape;4852;p24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53" name="Google Shape;4853;p24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54" name="Google Shape;4854;p24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55" name="Google Shape;4855;p24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56" name="Google Shape;4856;p24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57" name="Google Shape;4857;p24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58" name="Google Shape;4858;p24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59" name="Google Shape;4859;p24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60" name="Google Shape;4860;p24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61" name="Google Shape;4861;p24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62" name="Google Shape;4862;p24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63" name="Google Shape;4863;p24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64" name="Google Shape;4864;p24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65" name="Google Shape;4865;p24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66" name="Google Shape;4866;p24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67" name="Google Shape;4867;p24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68" name="Google Shape;4868;p24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69" name="Google Shape;4869;p24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70" name="Google Shape;4870;p24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71" name="Google Shape;4871;p24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72" name="Google Shape;4872;p24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73" name="Google Shape;4873;p24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74" name="Google Shape;4874;p24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75" name="Google Shape;4875;p24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76" name="Google Shape;4876;p24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77" name="Google Shape;4877;p24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78" name="Google Shape;4878;p24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79" name="Google Shape;4879;p24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0" name="Google Shape;4880;p24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1" name="Google Shape;4881;p24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2" name="Google Shape;4882;p24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3" name="Google Shape;4883;p24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4" name="Google Shape;4884;p24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5" name="Google Shape;4885;p24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6" name="Google Shape;4886;p24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7" name="Google Shape;4887;p24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8" name="Google Shape;4888;p24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89" name="Google Shape;4889;p24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0" name="Google Shape;4890;p24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1" name="Google Shape;4891;p24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2" name="Google Shape;4892;p24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3" name="Google Shape;4893;p24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4" name="Google Shape;4894;p24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5" name="Google Shape;4895;p24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6" name="Google Shape;4896;p24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7" name="Google Shape;4897;p24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8" name="Google Shape;4898;p24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899" name="Google Shape;4899;p24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0" name="Google Shape;4900;p24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1" name="Google Shape;4901;p24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2" name="Google Shape;4902;p24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3" name="Google Shape;4903;p24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4" name="Google Shape;4904;p24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5" name="Google Shape;4905;p24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6" name="Google Shape;4906;p24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7" name="Google Shape;4907;p24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8" name="Google Shape;4908;p24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09" name="Google Shape;4909;p24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0" name="Google Shape;4910;p24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1" name="Google Shape;4911;p24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2" name="Google Shape;4912;p24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3" name="Google Shape;4913;p24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4" name="Google Shape;4914;p24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5" name="Google Shape;4915;p24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6" name="Google Shape;4916;p24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7" name="Google Shape;4917;p24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8" name="Google Shape;4918;p24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19" name="Google Shape;4919;p24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20" name="Google Shape;4920;p24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21" name="Google Shape;4921;p24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22" name="Google Shape;4922;p24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23" name="Google Shape;4923;p24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24" name="Google Shape;4924;p24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925" name="Google Shape;4925;p24"/>
          <p:cNvGrpSpPr/>
          <p:nvPr/>
        </p:nvGrpSpPr>
        <p:grpSpPr>
          <a:xfrm rot="5400000" flipH="1">
            <a:off x="-1606401" y="-322353"/>
            <a:ext cx="2404000" cy="2728833"/>
            <a:chOff x="1360300" y="417100"/>
            <a:chExt cx="1803000" cy="2046625"/>
          </a:xfrm>
        </p:grpSpPr>
        <p:sp>
          <p:nvSpPr>
            <p:cNvPr id="4926" name="Google Shape;4926;p24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27" name="Google Shape;4927;p24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28" name="Google Shape;4928;p24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29" name="Google Shape;4929;p24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0" name="Google Shape;4930;p24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1" name="Google Shape;4931;p24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2" name="Google Shape;4932;p24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3" name="Google Shape;4933;p24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4" name="Google Shape;4934;p24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5" name="Google Shape;4935;p24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6" name="Google Shape;4936;p24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7" name="Google Shape;4937;p24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8" name="Google Shape;4938;p24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39" name="Google Shape;4939;p24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0" name="Google Shape;4940;p24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1" name="Google Shape;4941;p24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2" name="Google Shape;4942;p24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3" name="Google Shape;4943;p24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4" name="Google Shape;4944;p24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5" name="Google Shape;4945;p24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6" name="Google Shape;4946;p24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7" name="Google Shape;4947;p24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8" name="Google Shape;4948;p24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49" name="Google Shape;4949;p24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50" name="Google Shape;4950;p24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51" name="Google Shape;4951;p24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952" name="Google Shape;4952;p24"/>
          <p:cNvGrpSpPr/>
          <p:nvPr/>
        </p:nvGrpSpPr>
        <p:grpSpPr>
          <a:xfrm rot="-2415756" flipH="1">
            <a:off x="11178476" y="5574208"/>
            <a:ext cx="2012592" cy="3119873"/>
            <a:chOff x="3112400" y="1318050"/>
            <a:chExt cx="1509425" cy="2339875"/>
          </a:xfrm>
        </p:grpSpPr>
        <p:sp>
          <p:nvSpPr>
            <p:cNvPr id="4953" name="Google Shape;4953;p24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54" name="Google Shape;4954;p24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55" name="Google Shape;4955;p24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56" name="Google Shape;4956;p24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57" name="Google Shape;4957;p24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58" name="Google Shape;4958;p24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59" name="Google Shape;4959;p24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60" name="Google Shape;4960;p24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61" name="Google Shape;4961;p24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62" name="Google Shape;4962;p24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63" name="Google Shape;4963;p24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64" name="Google Shape;4964;p24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65" name="Google Shape;4965;p24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66" name="Google Shape;4966;p24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967" name="Google Shape;4967;p24"/>
          <p:cNvGrpSpPr/>
          <p:nvPr/>
        </p:nvGrpSpPr>
        <p:grpSpPr>
          <a:xfrm rot="2415756">
            <a:off x="-999057" y="5574208"/>
            <a:ext cx="2012592" cy="3119873"/>
            <a:chOff x="3112400" y="1318050"/>
            <a:chExt cx="1509425" cy="2339875"/>
          </a:xfrm>
        </p:grpSpPr>
        <p:sp>
          <p:nvSpPr>
            <p:cNvPr id="4968" name="Google Shape;4968;p24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69" name="Google Shape;4969;p24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0" name="Google Shape;4970;p24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1" name="Google Shape;4971;p24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2" name="Google Shape;4972;p24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3" name="Google Shape;4973;p24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4" name="Google Shape;4974;p24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5" name="Google Shape;4975;p24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6" name="Google Shape;4976;p24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7" name="Google Shape;4977;p24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8" name="Google Shape;4978;p24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79" name="Google Shape;4979;p24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80" name="Google Shape;4980;p24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81" name="Google Shape;4981;p24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480353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802300" y="4950477"/>
            <a:ext cx="29000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2"/>
          </p:nvPr>
        </p:nvSpPr>
        <p:spPr>
          <a:xfrm>
            <a:off x="6385867" y="4954216"/>
            <a:ext cx="2900000" cy="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3"/>
          </p:nvPr>
        </p:nvSpPr>
        <p:spPr>
          <a:xfrm>
            <a:off x="2802300" y="4529127"/>
            <a:ext cx="29000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4"/>
          </p:nvPr>
        </p:nvSpPr>
        <p:spPr>
          <a:xfrm>
            <a:off x="6385867" y="4527189"/>
            <a:ext cx="2876000" cy="6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SzPts val="1600"/>
              <a:buFont typeface="Squada One"/>
              <a:buNone/>
              <a:defRPr sz="2133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60" name="Google Shape;6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" y="-304800"/>
            <a:ext cx="3067567" cy="2767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9124434" y="-304800"/>
            <a:ext cx="3067567" cy="2767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" y="5330300"/>
            <a:ext cx="3067567" cy="2767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9124434" y="5330300"/>
            <a:ext cx="3067567" cy="2767867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>
            <a:spLocks noGrp="1"/>
          </p:cNvSpPr>
          <p:nvPr>
            <p:ph type="ctrTitle"/>
          </p:nvPr>
        </p:nvSpPr>
        <p:spPr>
          <a:xfrm flipH="1">
            <a:off x="609600" y="593367"/>
            <a:ext cx="10972800" cy="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0199285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4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3" name="Google Shape;4983;p25"/>
          <p:cNvSpPr/>
          <p:nvPr/>
        </p:nvSpPr>
        <p:spPr>
          <a:xfrm>
            <a:off x="957633" y="1219200"/>
            <a:ext cx="10274400" cy="4798600"/>
          </a:xfrm>
          <a:custGeom>
            <a:avLst/>
            <a:gdLst/>
            <a:ahLst/>
            <a:cxnLst/>
            <a:rect l="l" t="t" r="r" b="b"/>
            <a:pathLst>
              <a:path w="308232" h="143958" extrusionOk="0">
                <a:moveTo>
                  <a:pt x="109358" y="31"/>
                </a:moveTo>
                <a:lnTo>
                  <a:pt x="308232" y="0"/>
                </a:lnTo>
                <a:lnTo>
                  <a:pt x="308232" y="143958"/>
                </a:lnTo>
                <a:lnTo>
                  <a:pt x="71" y="143958"/>
                </a:lnTo>
                <a:lnTo>
                  <a:pt x="0" y="39109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984" name="Google Shape;4984;p25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3884400" cy="13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85" name="Google Shape;4985;p25"/>
          <p:cNvSpPr txBox="1">
            <a:spLocks noGrp="1"/>
          </p:cNvSpPr>
          <p:nvPr>
            <p:ph type="subTitle" idx="1"/>
          </p:nvPr>
        </p:nvSpPr>
        <p:spPr>
          <a:xfrm>
            <a:off x="4844200" y="3797367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986" name="Google Shape;4986;p25"/>
          <p:cNvSpPr txBox="1">
            <a:spLocks noGrp="1"/>
          </p:cNvSpPr>
          <p:nvPr>
            <p:ph type="subTitle" idx="2"/>
          </p:nvPr>
        </p:nvSpPr>
        <p:spPr>
          <a:xfrm>
            <a:off x="8062200" y="3797367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987" name="Google Shape;4987;p25"/>
          <p:cNvSpPr txBox="1">
            <a:spLocks noGrp="1"/>
          </p:cNvSpPr>
          <p:nvPr>
            <p:ph type="subTitle" idx="3"/>
          </p:nvPr>
        </p:nvSpPr>
        <p:spPr>
          <a:xfrm>
            <a:off x="4844200" y="4170900"/>
            <a:ext cx="2503600" cy="8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988" name="Google Shape;4988;p25"/>
          <p:cNvSpPr txBox="1">
            <a:spLocks noGrp="1"/>
          </p:cNvSpPr>
          <p:nvPr>
            <p:ph type="subTitle" idx="4"/>
          </p:nvPr>
        </p:nvSpPr>
        <p:spPr>
          <a:xfrm>
            <a:off x="8062200" y="4170900"/>
            <a:ext cx="2503600" cy="8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989" name="Google Shape;4989;p25"/>
          <p:cNvSpPr txBox="1">
            <a:spLocks noGrp="1"/>
          </p:cNvSpPr>
          <p:nvPr>
            <p:ph type="subTitle" idx="5"/>
          </p:nvPr>
        </p:nvSpPr>
        <p:spPr>
          <a:xfrm>
            <a:off x="1626200" y="3797367"/>
            <a:ext cx="25036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990" name="Google Shape;4990;p25"/>
          <p:cNvSpPr txBox="1">
            <a:spLocks noGrp="1"/>
          </p:cNvSpPr>
          <p:nvPr>
            <p:ph type="subTitle" idx="6"/>
          </p:nvPr>
        </p:nvSpPr>
        <p:spPr>
          <a:xfrm>
            <a:off x="1626200" y="4170900"/>
            <a:ext cx="2503600" cy="8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4991" name="Google Shape;4991;p25"/>
          <p:cNvGrpSpPr/>
          <p:nvPr/>
        </p:nvGrpSpPr>
        <p:grpSpPr>
          <a:xfrm rot="-3656924" flipH="1">
            <a:off x="8736739" y="-990485"/>
            <a:ext cx="2296171" cy="3529292"/>
            <a:chOff x="1292750" y="2594800"/>
            <a:chExt cx="1722100" cy="2646925"/>
          </a:xfrm>
        </p:grpSpPr>
        <p:sp>
          <p:nvSpPr>
            <p:cNvPr id="4992" name="Google Shape;4992;p25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079" name="Google Shape;5079;p25"/>
          <p:cNvGrpSpPr/>
          <p:nvPr/>
        </p:nvGrpSpPr>
        <p:grpSpPr>
          <a:xfrm rot="-8734163" flipH="1">
            <a:off x="10824909" y="157403"/>
            <a:ext cx="2403967" cy="2728796"/>
            <a:chOff x="1360300" y="417100"/>
            <a:chExt cx="1803000" cy="2046625"/>
          </a:xfrm>
        </p:grpSpPr>
        <p:sp>
          <p:nvSpPr>
            <p:cNvPr id="5080" name="Google Shape;5080;p25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243229420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 section 3">
  <p:cSld name="Header section 3">
    <p:spTree>
      <p:nvGrpSpPr>
        <p:cNvPr id="1" name="Shape 5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7" name="Google Shape;5107;p26"/>
          <p:cNvGrpSpPr/>
          <p:nvPr/>
        </p:nvGrpSpPr>
        <p:grpSpPr>
          <a:xfrm rot="10800000" flipH="1">
            <a:off x="959982" y="839955"/>
            <a:ext cx="10272017" cy="4607535"/>
            <a:chOff x="720000" y="1409311"/>
            <a:chExt cx="7700163" cy="3132389"/>
          </a:xfrm>
        </p:grpSpPr>
        <p:grpSp>
          <p:nvGrpSpPr>
            <p:cNvPr id="5108" name="Google Shape;5108;p26"/>
            <p:cNvGrpSpPr/>
            <p:nvPr/>
          </p:nvGrpSpPr>
          <p:grpSpPr>
            <a:xfrm>
              <a:off x="723900" y="1409311"/>
              <a:ext cx="7696263" cy="3131972"/>
              <a:chOff x="155753" y="966925"/>
              <a:chExt cx="4423902" cy="6129103"/>
            </a:xfrm>
          </p:grpSpPr>
          <p:cxnSp>
            <p:nvCxnSpPr>
              <p:cNvPr id="5109" name="Google Shape;5109;p26"/>
              <p:cNvCxnSpPr/>
              <p:nvPr/>
            </p:nvCxnSpPr>
            <p:spPr>
              <a:xfrm>
                <a:off x="1907000" y="966925"/>
                <a:ext cx="2672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10" name="Google Shape;5110;p26"/>
              <p:cNvCxnSpPr/>
              <p:nvPr/>
            </p:nvCxnSpPr>
            <p:spPr>
              <a:xfrm>
                <a:off x="155753" y="7096028"/>
                <a:ext cx="4423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11" name="Google Shape;5111;p26"/>
              <p:cNvCxnSpPr/>
              <p:nvPr/>
            </p:nvCxnSpPr>
            <p:spPr>
              <a:xfrm>
                <a:off x="4579656" y="973650"/>
                <a:ext cx="0" cy="610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5112" name="Google Shape;5112;p26"/>
            <p:cNvCxnSpPr/>
            <p:nvPr/>
          </p:nvCxnSpPr>
          <p:spPr>
            <a:xfrm>
              <a:off x="720000" y="1409700"/>
              <a:ext cx="600" cy="313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13" name="Google Shape;5113;p26"/>
            <p:cNvCxnSpPr/>
            <p:nvPr/>
          </p:nvCxnSpPr>
          <p:spPr>
            <a:xfrm>
              <a:off x="723900" y="1409700"/>
              <a:ext cx="838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114" name="Google Shape;5114;p26"/>
          <p:cNvGrpSpPr/>
          <p:nvPr/>
        </p:nvGrpSpPr>
        <p:grpSpPr>
          <a:xfrm rot="-9472423" flipH="1">
            <a:off x="10887457" y="2605263"/>
            <a:ext cx="2577095" cy="3994951"/>
            <a:chOff x="3112400" y="1318050"/>
            <a:chExt cx="1509425" cy="2339875"/>
          </a:xfrm>
        </p:grpSpPr>
        <p:sp>
          <p:nvSpPr>
            <p:cNvPr id="5115" name="Google Shape;5115;p26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16" name="Google Shape;5116;p26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17" name="Google Shape;5117;p26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18" name="Google Shape;5118;p26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19" name="Google Shape;5119;p26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20" name="Google Shape;5120;p26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21" name="Google Shape;5121;p26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22" name="Google Shape;5122;p26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23" name="Google Shape;5123;p26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24" name="Google Shape;5124;p26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25" name="Google Shape;5125;p26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26" name="Google Shape;5126;p26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27" name="Google Shape;5127;p26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28" name="Google Shape;5128;p26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129" name="Google Shape;5129;p26"/>
          <p:cNvGrpSpPr/>
          <p:nvPr/>
        </p:nvGrpSpPr>
        <p:grpSpPr>
          <a:xfrm rot="1680165">
            <a:off x="-1123345" y="1077365"/>
            <a:ext cx="2747648" cy="4808899"/>
            <a:chOff x="4583450" y="341650"/>
            <a:chExt cx="1539450" cy="2694325"/>
          </a:xfrm>
        </p:grpSpPr>
        <p:sp>
          <p:nvSpPr>
            <p:cNvPr id="5130" name="Google Shape;5130;p26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31" name="Google Shape;5131;p26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32" name="Google Shape;5132;p26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33" name="Google Shape;5133;p26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34" name="Google Shape;5134;p26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35" name="Google Shape;5135;p26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36" name="Google Shape;5136;p26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37" name="Google Shape;5137;p26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38" name="Google Shape;5138;p26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39" name="Google Shape;5139;p26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0" name="Google Shape;5140;p26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1" name="Google Shape;5141;p26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2" name="Google Shape;5142;p26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3" name="Google Shape;5143;p26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4" name="Google Shape;5144;p26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5" name="Google Shape;5145;p26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6" name="Google Shape;5146;p26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7" name="Google Shape;5147;p26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8" name="Google Shape;5148;p26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49" name="Google Shape;5149;p26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0" name="Google Shape;5150;p26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1" name="Google Shape;5151;p26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2" name="Google Shape;5152;p26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3" name="Google Shape;5153;p26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4" name="Google Shape;5154;p26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5" name="Google Shape;5155;p26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6" name="Google Shape;5156;p26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7" name="Google Shape;5157;p26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8" name="Google Shape;5158;p26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59" name="Google Shape;5159;p26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0" name="Google Shape;5160;p26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1" name="Google Shape;5161;p26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2" name="Google Shape;5162;p26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3" name="Google Shape;5163;p26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4" name="Google Shape;5164;p26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5" name="Google Shape;5165;p26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6" name="Google Shape;5166;p26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7" name="Google Shape;5167;p26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8" name="Google Shape;5168;p26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69" name="Google Shape;5169;p26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0" name="Google Shape;5170;p26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1" name="Google Shape;5171;p26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2" name="Google Shape;5172;p26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3" name="Google Shape;5173;p26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4" name="Google Shape;5174;p26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5" name="Google Shape;5175;p26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6" name="Google Shape;5176;p26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7" name="Google Shape;5177;p26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8" name="Google Shape;5178;p26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79" name="Google Shape;5179;p26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0" name="Google Shape;5180;p26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1" name="Google Shape;5181;p26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2" name="Google Shape;5182;p26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3" name="Google Shape;5183;p26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4" name="Google Shape;5184;p26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5" name="Google Shape;5185;p26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6" name="Google Shape;5186;p26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7" name="Google Shape;5187;p26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8" name="Google Shape;5188;p26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89" name="Google Shape;5189;p26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90" name="Google Shape;5190;p26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91" name="Google Shape;5191;p26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92" name="Google Shape;5192;p26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93" name="Google Shape;5193;p26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94" name="Google Shape;5194;p26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95" name="Google Shape;5195;p26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96" name="Google Shape;5196;p26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97" name="Google Shape;5197;p26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98" name="Google Shape;5198;p26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199" name="Google Shape;5199;p26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00" name="Google Shape;5200;p26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01" name="Google Shape;5201;p26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02" name="Google Shape;5202;p26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03" name="Google Shape;5203;p26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04" name="Google Shape;5204;p26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05" name="Google Shape;5205;p26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06" name="Google Shape;5206;p26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07" name="Google Shape;5207;p26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08" name="Google Shape;5208;p26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09" name="Google Shape;5209;p26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210" name="Google Shape;5210;p26"/>
          <p:cNvGrpSpPr/>
          <p:nvPr/>
        </p:nvGrpSpPr>
        <p:grpSpPr>
          <a:xfrm rot="-4479963" flipH="1">
            <a:off x="7828391" y="-2468493"/>
            <a:ext cx="3073731" cy="4724425"/>
            <a:chOff x="1292750" y="2594800"/>
            <a:chExt cx="1722100" cy="2646925"/>
          </a:xfrm>
        </p:grpSpPr>
        <p:sp>
          <p:nvSpPr>
            <p:cNvPr id="5211" name="Google Shape;5211;p26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12" name="Google Shape;5212;p26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13" name="Google Shape;5213;p26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14" name="Google Shape;5214;p26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15" name="Google Shape;5215;p26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16" name="Google Shape;5216;p26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17" name="Google Shape;5217;p26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18" name="Google Shape;5218;p26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19" name="Google Shape;5219;p26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0" name="Google Shape;5220;p26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1" name="Google Shape;5221;p26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2" name="Google Shape;5222;p26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3" name="Google Shape;5223;p26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4" name="Google Shape;5224;p26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5" name="Google Shape;5225;p26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6" name="Google Shape;5226;p26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7" name="Google Shape;5227;p26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8" name="Google Shape;5228;p26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29" name="Google Shape;5229;p26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0" name="Google Shape;5230;p26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1" name="Google Shape;5231;p26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2" name="Google Shape;5232;p26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3" name="Google Shape;5233;p26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4" name="Google Shape;5234;p26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5" name="Google Shape;5235;p26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6" name="Google Shape;5236;p26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7" name="Google Shape;5237;p26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8" name="Google Shape;5238;p26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39" name="Google Shape;5239;p26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0" name="Google Shape;5240;p26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1" name="Google Shape;5241;p26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2" name="Google Shape;5242;p26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3" name="Google Shape;5243;p26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4" name="Google Shape;5244;p26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5" name="Google Shape;5245;p26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6" name="Google Shape;5246;p26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7" name="Google Shape;5247;p26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8" name="Google Shape;5248;p26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49" name="Google Shape;5249;p26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0" name="Google Shape;5250;p26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1" name="Google Shape;5251;p26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2" name="Google Shape;5252;p26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3" name="Google Shape;5253;p26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4" name="Google Shape;5254;p26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5" name="Google Shape;5255;p26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6" name="Google Shape;5256;p26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7" name="Google Shape;5257;p26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8" name="Google Shape;5258;p26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59" name="Google Shape;5259;p26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0" name="Google Shape;5260;p26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1" name="Google Shape;5261;p26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2" name="Google Shape;5262;p26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3" name="Google Shape;5263;p26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4" name="Google Shape;5264;p26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5" name="Google Shape;5265;p26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6" name="Google Shape;5266;p26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7" name="Google Shape;5267;p26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8" name="Google Shape;5268;p26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69" name="Google Shape;5269;p26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0" name="Google Shape;5270;p26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1" name="Google Shape;5271;p26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2" name="Google Shape;5272;p26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3" name="Google Shape;5273;p26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4" name="Google Shape;5274;p26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5" name="Google Shape;5275;p26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6" name="Google Shape;5276;p26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7" name="Google Shape;5277;p26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8" name="Google Shape;5278;p26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79" name="Google Shape;5279;p26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0" name="Google Shape;5280;p26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1" name="Google Shape;5281;p26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2" name="Google Shape;5282;p26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3" name="Google Shape;5283;p26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4" name="Google Shape;5284;p26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5" name="Google Shape;5285;p26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6" name="Google Shape;5286;p26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7" name="Google Shape;5287;p26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8" name="Google Shape;5288;p26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89" name="Google Shape;5289;p26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90" name="Google Shape;5290;p26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91" name="Google Shape;5291;p26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92" name="Google Shape;5292;p26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93" name="Google Shape;5293;p26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94" name="Google Shape;5294;p26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95" name="Google Shape;5295;p26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96" name="Google Shape;5296;p26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97" name="Google Shape;5297;p26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298" name="Google Shape;5298;p26"/>
          <p:cNvGrpSpPr/>
          <p:nvPr/>
        </p:nvGrpSpPr>
        <p:grpSpPr>
          <a:xfrm rot="-5400000" flipH="1">
            <a:off x="10274490" y="401869"/>
            <a:ext cx="3447420" cy="3977323"/>
            <a:chOff x="4187325" y="3050125"/>
            <a:chExt cx="1931400" cy="2228275"/>
          </a:xfrm>
        </p:grpSpPr>
        <p:sp>
          <p:nvSpPr>
            <p:cNvPr id="5299" name="Google Shape;5299;p26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0" name="Google Shape;5300;p26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1" name="Google Shape;5301;p26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2" name="Google Shape;5302;p26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3" name="Google Shape;5303;p26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4" name="Google Shape;5304;p26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5" name="Google Shape;5305;p26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6" name="Google Shape;5306;p26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7" name="Google Shape;5307;p26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8" name="Google Shape;5308;p26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09" name="Google Shape;5309;p26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0" name="Google Shape;5310;p26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1" name="Google Shape;5311;p26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2" name="Google Shape;5312;p26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3" name="Google Shape;5313;p26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4" name="Google Shape;5314;p26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5" name="Google Shape;5315;p26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6" name="Google Shape;5316;p26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7" name="Google Shape;5317;p26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8" name="Google Shape;5318;p26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19" name="Google Shape;5319;p26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20" name="Google Shape;5320;p26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21" name="Google Shape;5321;p26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22" name="Google Shape;5322;p26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23" name="Google Shape;5323;p26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324" name="Google Shape;5324;p26"/>
          <p:cNvGrpSpPr/>
          <p:nvPr/>
        </p:nvGrpSpPr>
        <p:grpSpPr>
          <a:xfrm rot="-8100000" flipH="1">
            <a:off x="10240741" y="-1610319"/>
            <a:ext cx="3218561" cy="3653460"/>
            <a:chOff x="1360300" y="417100"/>
            <a:chExt cx="1803000" cy="2046625"/>
          </a:xfrm>
        </p:grpSpPr>
        <p:sp>
          <p:nvSpPr>
            <p:cNvPr id="5325" name="Google Shape;5325;p2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26" name="Google Shape;5326;p2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27" name="Google Shape;5327;p2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28" name="Google Shape;5328;p2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29" name="Google Shape;5329;p2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0" name="Google Shape;5330;p2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1" name="Google Shape;5331;p2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2" name="Google Shape;5332;p2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3" name="Google Shape;5333;p2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4" name="Google Shape;5334;p2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5" name="Google Shape;5335;p2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6" name="Google Shape;5336;p2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7" name="Google Shape;5337;p2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8" name="Google Shape;5338;p2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39" name="Google Shape;5339;p2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40" name="Google Shape;5340;p2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41" name="Google Shape;5341;p2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42" name="Google Shape;5342;p2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43" name="Google Shape;5343;p2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44" name="Google Shape;5344;p2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45" name="Google Shape;5345;p2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46" name="Google Shape;5346;p2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47" name="Google Shape;5347;p2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48" name="Google Shape;5348;p2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49" name="Google Shape;5349;p2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50" name="Google Shape;5350;p2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351" name="Google Shape;5351;p26"/>
          <p:cNvGrpSpPr/>
          <p:nvPr/>
        </p:nvGrpSpPr>
        <p:grpSpPr>
          <a:xfrm rot="2354998" flipH="1">
            <a:off x="-1556536" y="4511045"/>
            <a:ext cx="3218608" cy="3653512"/>
            <a:chOff x="1360300" y="417100"/>
            <a:chExt cx="1803000" cy="2046625"/>
          </a:xfrm>
        </p:grpSpPr>
        <p:sp>
          <p:nvSpPr>
            <p:cNvPr id="5352" name="Google Shape;5352;p26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53" name="Google Shape;5353;p26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54" name="Google Shape;5354;p26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55" name="Google Shape;5355;p26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56" name="Google Shape;5356;p26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57" name="Google Shape;5357;p26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58" name="Google Shape;5358;p26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59" name="Google Shape;5359;p26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60" name="Google Shape;5360;p26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61" name="Google Shape;5361;p26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62" name="Google Shape;5362;p26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63" name="Google Shape;5363;p26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64" name="Google Shape;5364;p26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65" name="Google Shape;5365;p26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66" name="Google Shape;5366;p26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67" name="Google Shape;5367;p26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68" name="Google Shape;5368;p26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69" name="Google Shape;5369;p26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70" name="Google Shape;5370;p26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71" name="Google Shape;5371;p26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72" name="Google Shape;5372;p26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73" name="Google Shape;5373;p26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74" name="Google Shape;5374;p26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75" name="Google Shape;5375;p26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76" name="Google Shape;5376;p26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77" name="Google Shape;5377;p26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5378" name="Google Shape;5378;p26"/>
          <p:cNvSpPr txBox="1">
            <a:spLocks noGrp="1"/>
          </p:cNvSpPr>
          <p:nvPr>
            <p:ph type="title" hasCustomPrompt="1"/>
          </p:nvPr>
        </p:nvSpPr>
        <p:spPr>
          <a:xfrm>
            <a:off x="2473800" y="4526000"/>
            <a:ext cx="2657200" cy="16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0"/>
              <a:buNone/>
              <a:defRPr sz="10666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4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79" name="Google Shape;5379;p26"/>
          <p:cNvSpPr txBox="1">
            <a:spLocks noGrp="1"/>
          </p:cNvSpPr>
          <p:nvPr>
            <p:ph type="ctrTitle" idx="2"/>
          </p:nvPr>
        </p:nvSpPr>
        <p:spPr>
          <a:xfrm>
            <a:off x="2473800" y="1944000"/>
            <a:ext cx="4684000" cy="16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None/>
              <a:defRPr sz="5333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80" name="Google Shape;5380;p26"/>
          <p:cNvSpPr txBox="1">
            <a:spLocks noGrp="1"/>
          </p:cNvSpPr>
          <p:nvPr>
            <p:ph type="subTitle" idx="1"/>
          </p:nvPr>
        </p:nvSpPr>
        <p:spPr>
          <a:xfrm>
            <a:off x="2473800" y="3615500"/>
            <a:ext cx="46840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733">
                <a:solidFill>
                  <a:schemeClr val="accent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646047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5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2" name="Google Shape;5382;p27"/>
          <p:cNvSpPr/>
          <p:nvPr/>
        </p:nvSpPr>
        <p:spPr>
          <a:xfrm>
            <a:off x="4864101" y="1270200"/>
            <a:ext cx="6388100" cy="4749600"/>
          </a:xfrm>
          <a:custGeom>
            <a:avLst/>
            <a:gdLst/>
            <a:ahLst/>
            <a:cxnLst/>
            <a:rect l="l" t="t" r="r" b="b"/>
            <a:pathLst>
              <a:path w="191643" h="142488" extrusionOk="0">
                <a:moveTo>
                  <a:pt x="0" y="0"/>
                </a:moveTo>
                <a:lnTo>
                  <a:pt x="191030" y="382"/>
                </a:lnTo>
                <a:lnTo>
                  <a:pt x="191030" y="142482"/>
                </a:lnTo>
                <a:lnTo>
                  <a:pt x="191643" y="142488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83" name="Google Shape;5383;p27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3904000" cy="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84" name="Google Shape;5384;p27"/>
          <p:cNvSpPr txBox="1">
            <a:spLocks noGrp="1"/>
          </p:cNvSpPr>
          <p:nvPr>
            <p:ph type="subTitle" idx="1"/>
          </p:nvPr>
        </p:nvSpPr>
        <p:spPr>
          <a:xfrm>
            <a:off x="1747400" y="2888000"/>
            <a:ext cx="28232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85" name="Google Shape;5385;p27"/>
          <p:cNvSpPr txBox="1">
            <a:spLocks noGrp="1"/>
          </p:cNvSpPr>
          <p:nvPr>
            <p:ph type="subTitle" idx="2"/>
          </p:nvPr>
        </p:nvSpPr>
        <p:spPr>
          <a:xfrm>
            <a:off x="1751533" y="3386400"/>
            <a:ext cx="28232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86" name="Google Shape;5386;p27"/>
          <p:cNvSpPr txBox="1">
            <a:spLocks noGrp="1"/>
          </p:cNvSpPr>
          <p:nvPr>
            <p:ph type="title" idx="3" hasCustomPrompt="1"/>
          </p:nvPr>
        </p:nvSpPr>
        <p:spPr>
          <a:xfrm>
            <a:off x="1749000" y="2646300"/>
            <a:ext cx="8688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387" name="Google Shape;5387;p27"/>
          <p:cNvGrpSpPr/>
          <p:nvPr/>
        </p:nvGrpSpPr>
        <p:grpSpPr>
          <a:xfrm rot="-7098627" flipH="1">
            <a:off x="9173205" y="-1132221"/>
            <a:ext cx="2052388" cy="3592063"/>
            <a:chOff x="4583450" y="341650"/>
            <a:chExt cx="1539450" cy="2694325"/>
          </a:xfrm>
        </p:grpSpPr>
        <p:sp>
          <p:nvSpPr>
            <p:cNvPr id="5388" name="Google Shape;5388;p27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89" name="Google Shape;5389;p27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90" name="Google Shape;5390;p27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91" name="Google Shape;5391;p27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92" name="Google Shape;5392;p27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93" name="Google Shape;5393;p27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94" name="Google Shape;5394;p27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95" name="Google Shape;5395;p27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96" name="Google Shape;5396;p27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97" name="Google Shape;5397;p27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98" name="Google Shape;5398;p27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399" name="Google Shape;5399;p27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00" name="Google Shape;5400;p27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01" name="Google Shape;5401;p27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02" name="Google Shape;5402;p27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03" name="Google Shape;5403;p27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04" name="Google Shape;5404;p27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05" name="Google Shape;5405;p27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06" name="Google Shape;5406;p27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07" name="Google Shape;5407;p27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08" name="Google Shape;5408;p27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09" name="Google Shape;5409;p27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10" name="Google Shape;5410;p27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11" name="Google Shape;5411;p27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12" name="Google Shape;5412;p27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13" name="Google Shape;5413;p27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14" name="Google Shape;5414;p27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15" name="Google Shape;5415;p27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16" name="Google Shape;5416;p27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17" name="Google Shape;5417;p27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18" name="Google Shape;5418;p27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19" name="Google Shape;5419;p27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0" name="Google Shape;5420;p27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1" name="Google Shape;5421;p27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2" name="Google Shape;5422;p27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3" name="Google Shape;5423;p27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4" name="Google Shape;5424;p27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5" name="Google Shape;5425;p27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6" name="Google Shape;5426;p27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7" name="Google Shape;5427;p27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8" name="Google Shape;5428;p27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29" name="Google Shape;5429;p27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0" name="Google Shape;5430;p27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1" name="Google Shape;5431;p27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2" name="Google Shape;5432;p27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3" name="Google Shape;5433;p27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4" name="Google Shape;5434;p27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5" name="Google Shape;5435;p27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6" name="Google Shape;5436;p27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7" name="Google Shape;5437;p27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8" name="Google Shape;5438;p27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39" name="Google Shape;5439;p27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0" name="Google Shape;5440;p27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1" name="Google Shape;5441;p27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2" name="Google Shape;5442;p27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3" name="Google Shape;5443;p27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4" name="Google Shape;5444;p27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5" name="Google Shape;5445;p27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6" name="Google Shape;5446;p27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7" name="Google Shape;5447;p27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8" name="Google Shape;5448;p27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49" name="Google Shape;5449;p27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0" name="Google Shape;5450;p27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1" name="Google Shape;5451;p27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2" name="Google Shape;5452;p27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3" name="Google Shape;5453;p27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4" name="Google Shape;5454;p27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5" name="Google Shape;5455;p27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6" name="Google Shape;5456;p27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7" name="Google Shape;5457;p27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8" name="Google Shape;5458;p27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59" name="Google Shape;5459;p27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60" name="Google Shape;5460;p27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61" name="Google Shape;5461;p27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62" name="Google Shape;5462;p27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63" name="Google Shape;5463;p27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64" name="Google Shape;5464;p27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65" name="Google Shape;5465;p27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66" name="Google Shape;5466;p27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67" name="Google Shape;5467;p27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468" name="Google Shape;5468;p27"/>
          <p:cNvGrpSpPr/>
          <p:nvPr/>
        </p:nvGrpSpPr>
        <p:grpSpPr>
          <a:xfrm rot="-9347276" flipH="1">
            <a:off x="10797006" y="-219563"/>
            <a:ext cx="2403911" cy="2728732"/>
            <a:chOff x="1360300" y="417100"/>
            <a:chExt cx="1803000" cy="2046625"/>
          </a:xfrm>
        </p:grpSpPr>
        <p:sp>
          <p:nvSpPr>
            <p:cNvPr id="5469" name="Google Shape;5469;p27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0" name="Google Shape;5470;p27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1" name="Google Shape;5471;p27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2" name="Google Shape;5472;p27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3" name="Google Shape;5473;p27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4" name="Google Shape;5474;p27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5" name="Google Shape;5475;p27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6" name="Google Shape;5476;p27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7" name="Google Shape;5477;p27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8" name="Google Shape;5478;p27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79" name="Google Shape;5479;p27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80" name="Google Shape;5480;p27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81" name="Google Shape;5481;p27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82" name="Google Shape;5482;p27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83" name="Google Shape;5483;p27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84" name="Google Shape;5484;p27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85" name="Google Shape;5485;p27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86" name="Google Shape;5486;p27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87" name="Google Shape;5487;p27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88" name="Google Shape;5488;p27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89" name="Google Shape;5489;p27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90" name="Google Shape;5490;p27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91" name="Google Shape;5491;p27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92" name="Google Shape;5492;p27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93" name="Google Shape;5493;p27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94" name="Google Shape;5494;p27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495" name="Google Shape;5495;p27"/>
          <p:cNvGrpSpPr/>
          <p:nvPr/>
        </p:nvGrpSpPr>
        <p:grpSpPr>
          <a:xfrm rot="-1176986" flipH="1">
            <a:off x="11164616" y="3122369"/>
            <a:ext cx="2052467" cy="3592200"/>
            <a:chOff x="4583450" y="341650"/>
            <a:chExt cx="1539450" cy="2694325"/>
          </a:xfrm>
        </p:grpSpPr>
        <p:sp>
          <p:nvSpPr>
            <p:cNvPr id="5496" name="Google Shape;5496;p27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97" name="Google Shape;5497;p27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98" name="Google Shape;5498;p27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499" name="Google Shape;5499;p27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0" name="Google Shape;5500;p27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1" name="Google Shape;5501;p27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2" name="Google Shape;5502;p27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3" name="Google Shape;5503;p27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4" name="Google Shape;5504;p27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5" name="Google Shape;5505;p27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6" name="Google Shape;5506;p27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7" name="Google Shape;5507;p27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8" name="Google Shape;5508;p27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09" name="Google Shape;5509;p27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0" name="Google Shape;5510;p27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1" name="Google Shape;5511;p27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2" name="Google Shape;5512;p27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3" name="Google Shape;5513;p27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4" name="Google Shape;5514;p27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5" name="Google Shape;5515;p27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6" name="Google Shape;5516;p27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7" name="Google Shape;5517;p27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8" name="Google Shape;5518;p27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19" name="Google Shape;5519;p27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0" name="Google Shape;5520;p27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1" name="Google Shape;5521;p27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2" name="Google Shape;5522;p27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3" name="Google Shape;5523;p27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4" name="Google Shape;5524;p27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5" name="Google Shape;5525;p27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6" name="Google Shape;5526;p27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7" name="Google Shape;5527;p27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8" name="Google Shape;5528;p27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29" name="Google Shape;5529;p27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0" name="Google Shape;5530;p27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1" name="Google Shape;5531;p27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2" name="Google Shape;5532;p27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3" name="Google Shape;5533;p27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4" name="Google Shape;5534;p27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5" name="Google Shape;5535;p27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6" name="Google Shape;5536;p27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7" name="Google Shape;5537;p27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8" name="Google Shape;5538;p27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39" name="Google Shape;5539;p27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0" name="Google Shape;5540;p27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1" name="Google Shape;5541;p27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2" name="Google Shape;5542;p27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3" name="Google Shape;5543;p27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4" name="Google Shape;5544;p27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5" name="Google Shape;5545;p27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6" name="Google Shape;5546;p27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7" name="Google Shape;5547;p27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8" name="Google Shape;5548;p27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49" name="Google Shape;5549;p27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0" name="Google Shape;5550;p27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1" name="Google Shape;5551;p27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2" name="Google Shape;5552;p27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3" name="Google Shape;5553;p27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4" name="Google Shape;5554;p27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5" name="Google Shape;5555;p27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6" name="Google Shape;5556;p27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7" name="Google Shape;5557;p27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8" name="Google Shape;5558;p27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59" name="Google Shape;5559;p27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0" name="Google Shape;5560;p27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1" name="Google Shape;5561;p27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2" name="Google Shape;5562;p27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3" name="Google Shape;5563;p27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4" name="Google Shape;5564;p27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5" name="Google Shape;5565;p27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6" name="Google Shape;5566;p27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7" name="Google Shape;5567;p27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8" name="Google Shape;5568;p27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69" name="Google Shape;5569;p27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70" name="Google Shape;5570;p27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71" name="Google Shape;5571;p27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72" name="Google Shape;5572;p27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73" name="Google Shape;5573;p27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74" name="Google Shape;5574;p27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75" name="Google Shape;5575;p27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576" name="Google Shape;5576;p27"/>
          <p:cNvGrpSpPr/>
          <p:nvPr/>
        </p:nvGrpSpPr>
        <p:grpSpPr>
          <a:xfrm rot="-3437332">
            <a:off x="10421421" y="5374828"/>
            <a:ext cx="2575183" cy="2971013"/>
            <a:chOff x="4187325" y="3050125"/>
            <a:chExt cx="1931400" cy="2228275"/>
          </a:xfrm>
        </p:grpSpPr>
        <p:sp>
          <p:nvSpPr>
            <p:cNvPr id="5577" name="Google Shape;5577;p27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78" name="Google Shape;5578;p27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79" name="Google Shape;5579;p27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0" name="Google Shape;5580;p27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1" name="Google Shape;5581;p27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2" name="Google Shape;5582;p27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3" name="Google Shape;5583;p27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4" name="Google Shape;5584;p27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5" name="Google Shape;5585;p27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6" name="Google Shape;5586;p27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7" name="Google Shape;5587;p27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8" name="Google Shape;5588;p27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89" name="Google Shape;5589;p27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0" name="Google Shape;5590;p27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1" name="Google Shape;5591;p27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2" name="Google Shape;5592;p27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3" name="Google Shape;5593;p27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4" name="Google Shape;5594;p27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5" name="Google Shape;5595;p27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6" name="Google Shape;5596;p27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7" name="Google Shape;5597;p27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8" name="Google Shape;5598;p27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99" name="Google Shape;5599;p27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00" name="Google Shape;5600;p27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01" name="Google Shape;5601;p27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5602" name="Google Shape;5602;p27"/>
          <p:cNvSpPr txBox="1">
            <a:spLocks noGrp="1"/>
          </p:cNvSpPr>
          <p:nvPr>
            <p:ph type="subTitle" idx="4"/>
          </p:nvPr>
        </p:nvSpPr>
        <p:spPr>
          <a:xfrm>
            <a:off x="1747400" y="4609700"/>
            <a:ext cx="28232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03" name="Google Shape;5603;p27"/>
          <p:cNvSpPr txBox="1">
            <a:spLocks noGrp="1"/>
          </p:cNvSpPr>
          <p:nvPr>
            <p:ph type="subTitle" idx="5"/>
          </p:nvPr>
        </p:nvSpPr>
        <p:spPr>
          <a:xfrm>
            <a:off x="1751533" y="5112000"/>
            <a:ext cx="28232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04" name="Google Shape;5604;p27"/>
          <p:cNvSpPr txBox="1">
            <a:spLocks noGrp="1"/>
          </p:cNvSpPr>
          <p:nvPr>
            <p:ph type="title" idx="6" hasCustomPrompt="1"/>
          </p:nvPr>
        </p:nvSpPr>
        <p:spPr>
          <a:xfrm>
            <a:off x="1749000" y="4368000"/>
            <a:ext cx="8688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05" name="Google Shape;5605;p27"/>
          <p:cNvSpPr txBox="1">
            <a:spLocks noGrp="1"/>
          </p:cNvSpPr>
          <p:nvPr>
            <p:ph type="subTitle" idx="7"/>
          </p:nvPr>
        </p:nvSpPr>
        <p:spPr>
          <a:xfrm>
            <a:off x="6746084" y="2888000"/>
            <a:ext cx="28232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06" name="Google Shape;5606;p27"/>
          <p:cNvSpPr txBox="1">
            <a:spLocks noGrp="1"/>
          </p:cNvSpPr>
          <p:nvPr>
            <p:ph type="subTitle" idx="8"/>
          </p:nvPr>
        </p:nvSpPr>
        <p:spPr>
          <a:xfrm>
            <a:off x="6750217" y="3386400"/>
            <a:ext cx="28232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07" name="Google Shape;5607;p27"/>
          <p:cNvSpPr txBox="1">
            <a:spLocks noGrp="1"/>
          </p:cNvSpPr>
          <p:nvPr>
            <p:ph type="title" idx="9" hasCustomPrompt="1"/>
          </p:nvPr>
        </p:nvSpPr>
        <p:spPr>
          <a:xfrm>
            <a:off x="6747684" y="2646300"/>
            <a:ext cx="8688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08" name="Google Shape;5608;p27"/>
          <p:cNvSpPr txBox="1">
            <a:spLocks noGrp="1"/>
          </p:cNvSpPr>
          <p:nvPr>
            <p:ph type="subTitle" idx="13"/>
          </p:nvPr>
        </p:nvSpPr>
        <p:spPr>
          <a:xfrm>
            <a:off x="6746084" y="4609700"/>
            <a:ext cx="2823200" cy="4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accent2"/>
              </a:buClr>
              <a:buSzPts val="1500"/>
              <a:buFont typeface="Martel"/>
              <a:buNone/>
              <a:defRPr sz="2000" b="1">
                <a:solidFill>
                  <a:schemeClr val="accent2"/>
                </a:solidFill>
                <a:latin typeface="Martel"/>
                <a:ea typeface="Martel"/>
                <a:cs typeface="Martel"/>
                <a:sym typeface="Marte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09" name="Google Shape;5609;p27"/>
          <p:cNvSpPr txBox="1">
            <a:spLocks noGrp="1"/>
          </p:cNvSpPr>
          <p:nvPr>
            <p:ph type="subTitle" idx="14"/>
          </p:nvPr>
        </p:nvSpPr>
        <p:spPr>
          <a:xfrm>
            <a:off x="6750217" y="5112000"/>
            <a:ext cx="28232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610" name="Google Shape;5610;p27"/>
          <p:cNvSpPr txBox="1">
            <a:spLocks noGrp="1"/>
          </p:cNvSpPr>
          <p:nvPr>
            <p:ph type="title" idx="15" hasCustomPrompt="1"/>
          </p:nvPr>
        </p:nvSpPr>
        <p:spPr>
          <a:xfrm>
            <a:off x="6747684" y="4368000"/>
            <a:ext cx="8688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211723030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">
  <p:cSld name="Mockup">
    <p:spTree>
      <p:nvGrpSpPr>
        <p:cNvPr id="1" name="Shape 5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2" name="Google Shape;5612;p28"/>
          <p:cNvGrpSpPr/>
          <p:nvPr/>
        </p:nvGrpSpPr>
        <p:grpSpPr>
          <a:xfrm rot="-1235053">
            <a:off x="10629272" y="2711087"/>
            <a:ext cx="2296240" cy="3529397"/>
            <a:chOff x="1292750" y="2594800"/>
            <a:chExt cx="1722100" cy="2646925"/>
          </a:xfrm>
        </p:grpSpPr>
        <p:sp>
          <p:nvSpPr>
            <p:cNvPr id="5613" name="Google Shape;5613;p28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14" name="Google Shape;5614;p28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15" name="Google Shape;5615;p28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16" name="Google Shape;5616;p28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17" name="Google Shape;5617;p28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18" name="Google Shape;5618;p28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19" name="Google Shape;5619;p28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0" name="Google Shape;5620;p28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1" name="Google Shape;5621;p28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2" name="Google Shape;5622;p28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3" name="Google Shape;5623;p28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4" name="Google Shape;5624;p28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5" name="Google Shape;5625;p28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6" name="Google Shape;5626;p28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7" name="Google Shape;5627;p28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8" name="Google Shape;5628;p28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29" name="Google Shape;5629;p28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30" name="Google Shape;5630;p28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31" name="Google Shape;5631;p28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32" name="Google Shape;5632;p28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33" name="Google Shape;5633;p28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34" name="Google Shape;5634;p28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35" name="Google Shape;5635;p28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36" name="Google Shape;5636;p28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37" name="Google Shape;5637;p28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38" name="Google Shape;5638;p28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39" name="Google Shape;5639;p28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40" name="Google Shape;5640;p28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41" name="Google Shape;5641;p28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42" name="Google Shape;5642;p28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43" name="Google Shape;5643;p28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44" name="Google Shape;5644;p28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45" name="Google Shape;5645;p28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46" name="Google Shape;5646;p28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47" name="Google Shape;5647;p28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48" name="Google Shape;5648;p28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49" name="Google Shape;5649;p28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0" name="Google Shape;5650;p28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1" name="Google Shape;5651;p28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2" name="Google Shape;5652;p28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3" name="Google Shape;5653;p28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4" name="Google Shape;5654;p28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5" name="Google Shape;5655;p28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6" name="Google Shape;5656;p28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7" name="Google Shape;5657;p28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8" name="Google Shape;5658;p28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59" name="Google Shape;5659;p28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0" name="Google Shape;5660;p28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1" name="Google Shape;5661;p28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2" name="Google Shape;5662;p28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3" name="Google Shape;5663;p28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4" name="Google Shape;5664;p28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5" name="Google Shape;5665;p28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6" name="Google Shape;5666;p28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7" name="Google Shape;5667;p28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8" name="Google Shape;5668;p28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69" name="Google Shape;5669;p28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0" name="Google Shape;5670;p28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1" name="Google Shape;5671;p28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2" name="Google Shape;5672;p28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3" name="Google Shape;5673;p28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4" name="Google Shape;5674;p28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5" name="Google Shape;5675;p28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6" name="Google Shape;5676;p28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7" name="Google Shape;5677;p28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8" name="Google Shape;5678;p28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79" name="Google Shape;5679;p28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0" name="Google Shape;5680;p28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1" name="Google Shape;5681;p28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2" name="Google Shape;5682;p28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3" name="Google Shape;5683;p28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4" name="Google Shape;5684;p28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5" name="Google Shape;5685;p28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6" name="Google Shape;5686;p28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7" name="Google Shape;5687;p28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8" name="Google Shape;5688;p28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89" name="Google Shape;5689;p28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0" name="Google Shape;5690;p28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1" name="Google Shape;5691;p28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2" name="Google Shape;5692;p28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3" name="Google Shape;5693;p28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4" name="Google Shape;5694;p28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5" name="Google Shape;5695;p28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6" name="Google Shape;5696;p28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7" name="Google Shape;5697;p28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8" name="Google Shape;5698;p28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699" name="Google Shape;5699;p28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5700" name="Google Shape;5700;p28"/>
          <p:cNvSpPr/>
          <p:nvPr/>
        </p:nvSpPr>
        <p:spPr>
          <a:xfrm>
            <a:off x="965201" y="1295400"/>
            <a:ext cx="10259916" cy="4740416"/>
          </a:xfrm>
          <a:custGeom>
            <a:avLst/>
            <a:gdLst/>
            <a:ahLst/>
            <a:cxnLst/>
            <a:rect l="l" t="t" r="r" b="b"/>
            <a:pathLst>
              <a:path w="308229" h="142113" extrusionOk="0">
                <a:moveTo>
                  <a:pt x="92202" y="0"/>
                </a:moveTo>
                <a:lnTo>
                  <a:pt x="308229" y="0"/>
                </a:lnTo>
                <a:lnTo>
                  <a:pt x="308229" y="142113"/>
                </a:lnTo>
                <a:lnTo>
                  <a:pt x="0" y="142113"/>
                </a:lnTo>
                <a:lnTo>
                  <a:pt x="114" y="9872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701" name="Google Shape;5701;p28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2808800" cy="13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02" name="Google Shape;5702;p28"/>
          <p:cNvSpPr txBox="1">
            <a:spLocks noGrp="1"/>
          </p:cNvSpPr>
          <p:nvPr>
            <p:ph type="subTitle" idx="1"/>
          </p:nvPr>
        </p:nvSpPr>
        <p:spPr>
          <a:xfrm>
            <a:off x="948867" y="2267700"/>
            <a:ext cx="3767200" cy="21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5703" name="Google Shape;5703;p28"/>
          <p:cNvGrpSpPr/>
          <p:nvPr/>
        </p:nvGrpSpPr>
        <p:grpSpPr>
          <a:xfrm rot="5400000" flipH="1">
            <a:off x="596261" y="4698108"/>
            <a:ext cx="2575200" cy="2971033"/>
            <a:chOff x="4187325" y="3050125"/>
            <a:chExt cx="1931400" cy="2228275"/>
          </a:xfrm>
        </p:grpSpPr>
        <p:sp>
          <p:nvSpPr>
            <p:cNvPr id="5704" name="Google Shape;5704;p28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05" name="Google Shape;5705;p28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06" name="Google Shape;5706;p28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07" name="Google Shape;5707;p28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08" name="Google Shape;5708;p28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09" name="Google Shape;5709;p28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0" name="Google Shape;5710;p28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1" name="Google Shape;5711;p28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2" name="Google Shape;5712;p28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3" name="Google Shape;5713;p28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4" name="Google Shape;5714;p28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5" name="Google Shape;5715;p28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6" name="Google Shape;5716;p28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7" name="Google Shape;5717;p28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8" name="Google Shape;5718;p28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19" name="Google Shape;5719;p28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20" name="Google Shape;5720;p28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21" name="Google Shape;5721;p28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22" name="Google Shape;5722;p28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23" name="Google Shape;5723;p28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24" name="Google Shape;5724;p28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25" name="Google Shape;5725;p28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26" name="Google Shape;5726;p28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27" name="Google Shape;5727;p28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28" name="Google Shape;5728;p28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729" name="Google Shape;5729;p28"/>
          <p:cNvGrpSpPr/>
          <p:nvPr/>
        </p:nvGrpSpPr>
        <p:grpSpPr>
          <a:xfrm rot="1233322">
            <a:off x="-821494" y="4458140"/>
            <a:ext cx="2012495" cy="3119723"/>
            <a:chOff x="3112400" y="1318050"/>
            <a:chExt cx="1509425" cy="2339875"/>
          </a:xfrm>
        </p:grpSpPr>
        <p:sp>
          <p:nvSpPr>
            <p:cNvPr id="5730" name="Google Shape;5730;p28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31" name="Google Shape;5731;p28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32" name="Google Shape;5732;p28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33" name="Google Shape;5733;p28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34" name="Google Shape;5734;p28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35" name="Google Shape;5735;p28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36" name="Google Shape;5736;p28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37" name="Google Shape;5737;p28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38" name="Google Shape;5738;p28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39" name="Google Shape;5739;p28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40" name="Google Shape;5740;p28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41" name="Google Shape;5741;p28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42" name="Google Shape;5742;p28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43" name="Google Shape;5743;p28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744" name="Google Shape;5744;p28"/>
          <p:cNvGrpSpPr/>
          <p:nvPr/>
        </p:nvGrpSpPr>
        <p:grpSpPr>
          <a:xfrm rot="-3697996" flipH="1">
            <a:off x="10954471" y="4972083"/>
            <a:ext cx="2052543" cy="3592333"/>
            <a:chOff x="4583450" y="341650"/>
            <a:chExt cx="1539450" cy="2694325"/>
          </a:xfrm>
        </p:grpSpPr>
        <p:sp>
          <p:nvSpPr>
            <p:cNvPr id="5745" name="Google Shape;5745;p28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46" name="Google Shape;5746;p28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47" name="Google Shape;5747;p28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48" name="Google Shape;5748;p28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49" name="Google Shape;5749;p28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0" name="Google Shape;5750;p28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1" name="Google Shape;5751;p28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2" name="Google Shape;5752;p28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3" name="Google Shape;5753;p28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4" name="Google Shape;5754;p28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5" name="Google Shape;5755;p28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6" name="Google Shape;5756;p28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7" name="Google Shape;5757;p28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8" name="Google Shape;5758;p28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59" name="Google Shape;5759;p28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0" name="Google Shape;5760;p28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1" name="Google Shape;5761;p28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2" name="Google Shape;5762;p28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3" name="Google Shape;5763;p28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4" name="Google Shape;5764;p28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5" name="Google Shape;5765;p28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6" name="Google Shape;5766;p28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7" name="Google Shape;5767;p28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8" name="Google Shape;5768;p28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69" name="Google Shape;5769;p28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0" name="Google Shape;5770;p28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1" name="Google Shape;5771;p28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2" name="Google Shape;5772;p28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3" name="Google Shape;5773;p28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4" name="Google Shape;5774;p28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5" name="Google Shape;5775;p28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6" name="Google Shape;5776;p28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7" name="Google Shape;5777;p28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8" name="Google Shape;5778;p28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79" name="Google Shape;5779;p28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0" name="Google Shape;5780;p28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1" name="Google Shape;5781;p28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2" name="Google Shape;5782;p28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3" name="Google Shape;5783;p28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4" name="Google Shape;5784;p28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5" name="Google Shape;5785;p28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6" name="Google Shape;5786;p28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7" name="Google Shape;5787;p28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8" name="Google Shape;5788;p28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89" name="Google Shape;5789;p28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0" name="Google Shape;5790;p28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1" name="Google Shape;5791;p28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2" name="Google Shape;5792;p28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3" name="Google Shape;5793;p28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4" name="Google Shape;5794;p28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5" name="Google Shape;5795;p28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6" name="Google Shape;5796;p28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7" name="Google Shape;5797;p28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8" name="Google Shape;5798;p28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799" name="Google Shape;5799;p28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0" name="Google Shape;5800;p28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1" name="Google Shape;5801;p28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2" name="Google Shape;5802;p28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3" name="Google Shape;5803;p28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4" name="Google Shape;5804;p28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5" name="Google Shape;5805;p28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6" name="Google Shape;5806;p28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7" name="Google Shape;5807;p28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8" name="Google Shape;5808;p28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09" name="Google Shape;5809;p28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0" name="Google Shape;5810;p28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1" name="Google Shape;5811;p28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2" name="Google Shape;5812;p28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3" name="Google Shape;5813;p28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4" name="Google Shape;5814;p28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5" name="Google Shape;5815;p28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6" name="Google Shape;5816;p28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7" name="Google Shape;5817;p28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8" name="Google Shape;5818;p28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19" name="Google Shape;5819;p28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20" name="Google Shape;5820;p28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21" name="Google Shape;5821;p28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22" name="Google Shape;5822;p28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23" name="Google Shape;5823;p28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24" name="Google Shape;5824;p28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825" name="Google Shape;5825;p28"/>
          <p:cNvGrpSpPr/>
          <p:nvPr/>
        </p:nvGrpSpPr>
        <p:grpSpPr>
          <a:xfrm rot="-5400000">
            <a:off x="10473777" y="-677953"/>
            <a:ext cx="2404000" cy="2728833"/>
            <a:chOff x="1360300" y="417100"/>
            <a:chExt cx="1803000" cy="2046625"/>
          </a:xfrm>
        </p:grpSpPr>
        <p:sp>
          <p:nvSpPr>
            <p:cNvPr id="5826" name="Google Shape;5826;p28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27" name="Google Shape;5827;p28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28" name="Google Shape;5828;p28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29" name="Google Shape;5829;p28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30" name="Google Shape;5830;p28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31" name="Google Shape;5831;p28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32" name="Google Shape;5832;p28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33" name="Google Shape;5833;p28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34" name="Google Shape;5834;p28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35" name="Google Shape;5835;p28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36" name="Google Shape;5836;p28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37" name="Google Shape;5837;p28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38" name="Google Shape;5838;p28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39" name="Google Shape;5839;p28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40" name="Google Shape;5840;p28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41" name="Google Shape;5841;p28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42" name="Google Shape;5842;p28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43" name="Google Shape;5843;p28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44" name="Google Shape;5844;p28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45" name="Google Shape;5845;p28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46" name="Google Shape;5846;p28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47" name="Google Shape;5847;p28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48" name="Google Shape;5848;p28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49" name="Google Shape;5849;p28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50" name="Google Shape;5850;p28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51" name="Google Shape;5851;p28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72878344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 1">
  <p:cSld name="Mockup 1">
    <p:spTree>
      <p:nvGrpSpPr>
        <p:cNvPr id="1" name="Shape 5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3" name="Google Shape;5853;p29"/>
          <p:cNvSpPr/>
          <p:nvPr/>
        </p:nvSpPr>
        <p:spPr>
          <a:xfrm>
            <a:off x="965201" y="1295400"/>
            <a:ext cx="10259916" cy="4740416"/>
          </a:xfrm>
          <a:custGeom>
            <a:avLst/>
            <a:gdLst/>
            <a:ahLst/>
            <a:cxnLst/>
            <a:rect l="l" t="t" r="r" b="b"/>
            <a:pathLst>
              <a:path w="308229" h="142113" extrusionOk="0">
                <a:moveTo>
                  <a:pt x="92202" y="0"/>
                </a:moveTo>
                <a:lnTo>
                  <a:pt x="308229" y="0"/>
                </a:lnTo>
                <a:lnTo>
                  <a:pt x="308229" y="142113"/>
                </a:lnTo>
                <a:lnTo>
                  <a:pt x="0" y="142113"/>
                </a:lnTo>
                <a:lnTo>
                  <a:pt x="114" y="9872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54" name="Google Shape;5854;p29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2808800" cy="13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55" name="Google Shape;5855;p29"/>
          <p:cNvSpPr txBox="1">
            <a:spLocks noGrp="1"/>
          </p:cNvSpPr>
          <p:nvPr>
            <p:ph type="subTitle" idx="1"/>
          </p:nvPr>
        </p:nvSpPr>
        <p:spPr>
          <a:xfrm>
            <a:off x="948867" y="2267700"/>
            <a:ext cx="3767200" cy="21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5856" name="Google Shape;5856;p29"/>
          <p:cNvGrpSpPr/>
          <p:nvPr/>
        </p:nvGrpSpPr>
        <p:grpSpPr>
          <a:xfrm rot="5400000" flipH="1">
            <a:off x="62861" y="4768841"/>
            <a:ext cx="2575200" cy="2971033"/>
            <a:chOff x="4187325" y="3050125"/>
            <a:chExt cx="1931400" cy="2228275"/>
          </a:xfrm>
        </p:grpSpPr>
        <p:sp>
          <p:nvSpPr>
            <p:cNvPr id="5857" name="Google Shape;5857;p29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58" name="Google Shape;5858;p29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59" name="Google Shape;5859;p29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60" name="Google Shape;5860;p29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61" name="Google Shape;5861;p29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62" name="Google Shape;5862;p29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63" name="Google Shape;5863;p29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64" name="Google Shape;5864;p29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65" name="Google Shape;5865;p29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66" name="Google Shape;5866;p29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67" name="Google Shape;5867;p29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68" name="Google Shape;5868;p29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69" name="Google Shape;5869;p29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70" name="Google Shape;5870;p29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71" name="Google Shape;5871;p29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72" name="Google Shape;5872;p29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73" name="Google Shape;5873;p29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74" name="Google Shape;5874;p29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75" name="Google Shape;5875;p29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76" name="Google Shape;5876;p29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77" name="Google Shape;5877;p29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78" name="Google Shape;5878;p29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79" name="Google Shape;5879;p29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80" name="Google Shape;5880;p29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81" name="Google Shape;5881;p29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882" name="Google Shape;5882;p29"/>
          <p:cNvGrpSpPr/>
          <p:nvPr/>
        </p:nvGrpSpPr>
        <p:grpSpPr>
          <a:xfrm rot="-8341102">
            <a:off x="10481602" y="-977264"/>
            <a:ext cx="2012513" cy="3119752"/>
            <a:chOff x="3112400" y="1318050"/>
            <a:chExt cx="1509425" cy="2339875"/>
          </a:xfrm>
        </p:grpSpPr>
        <p:sp>
          <p:nvSpPr>
            <p:cNvPr id="5883" name="Google Shape;5883;p29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84" name="Google Shape;5884;p29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85" name="Google Shape;5885;p29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86" name="Google Shape;5886;p29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87" name="Google Shape;5887;p29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88" name="Google Shape;5888;p29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89" name="Google Shape;5889;p29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90" name="Google Shape;5890;p29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91" name="Google Shape;5891;p29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92" name="Google Shape;5892;p29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93" name="Google Shape;5893;p29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94" name="Google Shape;5894;p29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95" name="Google Shape;5895;p29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96" name="Google Shape;5896;p29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897" name="Google Shape;5897;p29"/>
          <p:cNvGrpSpPr/>
          <p:nvPr/>
        </p:nvGrpSpPr>
        <p:grpSpPr>
          <a:xfrm rot="3913420">
            <a:off x="-1413502" y="4102500"/>
            <a:ext cx="2404131" cy="2728981"/>
            <a:chOff x="1360300" y="417100"/>
            <a:chExt cx="1803000" cy="2046625"/>
          </a:xfrm>
        </p:grpSpPr>
        <p:sp>
          <p:nvSpPr>
            <p:cNvPr id="5898" name="Google Shape;5898;p29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899" name="Google Shape;5899;p29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00" name="Google Shape;5900;p29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01" name="Google Shape;5901;p29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02" name="Google Shape;5902;p29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03" name="Google Shape;5903;p29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04" name="Google Shape;5904;p29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05" name="Google Shape;5905;p29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06" name="Google Shape;5906;p29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07" name="Google Shape;5907;p29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08" name="Google Shape;5908;p29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09" name="Google Shape;5909;p29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10" name="Google Shape;5910;p29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11" name="Google Shape;5911;p29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12" name="Google Shape;5912;p29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13" name="Google Shape;5913;p29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14" name="Google Shape;5914;p29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15" name="Google Shape;5915;p29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16" name="Google Shape;5916;p29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17" name="Google Shape;5917;p29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18" name="Google Shape;5918;p29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19" name="Google Shape;5919;p29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20" name="Google Shape;5920;p29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21" name="Google Shape;5921;p29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22" name="Google Shape;5922;p29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23" name="Google Shape;5923;p29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924" name="Google Shape;5924;p29"/>
          <p:cNvGrpSpPr/>
          <p:nvPr/>
        </p:nvGrpSpPr>
        <p:grpSpPr>
          <a:xfrm rot="-1235053">
            <a:off x="10629272" y="2711087"/>
            <a:ext cx="2296240" cy="3529397"/>
            <a:chOff x="1292750" y="2594800"/>
            <a:chExt cx="1722100" cy="2646925"/>
          </a:xfrm>
        </p:grpSpPr>
        <p:sp>
          <p:nvSpPr>
            <p:cNvPr id="5925" name="Google Shape;5925;p29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26" name="Google Shape;5926;p29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27" name="Google Shape;5927;p29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28" name="Google Shape;5928;p29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29" name="Google Shape;5929;p29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0" name="Google Shape;5930;p29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1" name="Google Shape;5931;p29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2" name="Google Shape;5932;p29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3" name="Google Shape;5933;p29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4" name="Google Shape;5934;p29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5" name="Google Shape;5935;p29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6" name="Google Shape;5936;p29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7" name="Google Shape;5937;p29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8" name="Google Shape;5938;p29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39" name="Google Shape;5939;p29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40" name="Google Shape;5940;p29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41" name="Google Shape;5941;p29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42" name="Google Shape;5942;p29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43" name="Google Shape;5943;p29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44" name="Google Shape;5944;p29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45" name="Google Shape;5945;p29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46" name="Google Shape;5946;p29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47" name="Google Shape;5947;p29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48" name="Google Shape;5948;p29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49" name="Google Shape;5949;p29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50" name="Google Shape;5950;p29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51" name="Google Shape;5951;p29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52" name="Google Shape;5952;p29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53" name="Google Shape;5953;p29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54" name="Google Shape;5954;p29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55" name="Google Shape;5955;p29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56" name="Google Shape;5956;p29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57" name="Google Shape;5957;p29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58" name="Google Shape;5958;p29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59" name="Google Shape;5959;p29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60" name="Google Shape;5960;p29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61" name="Google Shape;5961;p29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62" name="Google Shape;5962;p29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63" name="Google Shape;5963;p29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64" name="Google Shape;5964;p29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65" name="Google Shape;5965;p29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66" name="Google Shape;5966;p29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67" name="Google Shape;5967;p29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68" name="Google Shape;5968;p29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69" name="Google Shape;5969;p29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70" name="Google Shape;5970;p29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71" name="Google Shape;5971;p29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72" name="Google Shape;5972;p29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73" name="Google Shape;5973;p29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74" name="Google Shape;5974;p29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75" name="Google Shape;5975;p29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76" name="Google Shape;5976;p29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77" name="Google Shape;5977;p29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78" name="Google Shape;5978;p29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79" name="Google Shape;5979;p29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80" name="Google Shape;5980;p29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81" name="Google Shape;5981;p29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82" name="Google Shape;5982;p29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83" name="Google Shape;5983;p29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84" name="Google Shape;5984;p29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85" name="Google Shape;5985;p29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86" name="Google Shape;5986;p29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87" name="Google Shape;5987;p29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88" name="Google Shape;5988;p29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89" name="Google Shape;5989;p29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0" name="Google Shape;5990;p29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1" name="Google Shape;5991;p29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2" name="Google Shape;5992;p29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3" name="Google Shape;5993;p29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4" name="Google Shape;5994;p29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5" name="Google Shape;5995;p29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6" name="Google Shape;5996;p29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7" name="Google Shape;5997;p29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8" name="Google Shape;5998;p29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999" name="Google Shape;5999;p29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0" name="Google Shape;6000;p29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1" name="Google Shape;6001;p29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2" name="Google Shape;6002;p29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3" name="Google Shape;6003;p29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4" name="Google Shape;6004;p29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5" name="Google Shape;6005;p29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6" name="Google Shape;6006;p29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7" name="Google Shape;6007;p29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8" name="Google Shape;6008;p29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09" name="Google Shape;6009;p29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10" name="Google Shape;6010;p29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11" name="Google Shape;6011;p29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012" name="Google Shape;6012;p29"/>
          <p:cNvGrpSpPr/>
          <p:nvPr/>
        </p:nvGrpSpPr>
        <p:grpSpPr>
          <a:xfrm rot="-3697996" flipH="1">
            <a:off x="10954471" y="4972083"/>
            <a:ext cx="2052543" cy="3592333"/>
            <a:chOff x="4583450" y="341650"/>
            <a:chExt cx="1539450" cy="2694325"/>
          </a:xfrm>
        </p:grpSpPr>
        <p:sp>
          <p:nvSpPr>
            <p:cNvPr id="6013" name="Google Shape;6013;p29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14" name="Google Shape;6014;p29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15" name="Google Shape;6015;p29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16" name="Google Shape;6016;p29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17" name="Google Shape;6017;p29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18" name="Google Shape;6018;p29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19" name="Google Shape;6019;p29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0" name="Google Shape;6020;p29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1" name="Google Shape;6021;p29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2" name="Google Shape;6022;p29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3" name="Google Shape;6023;p29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4" name="Google Shape;6024;p29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5" name="Google Shape;6025;p29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6" name="Google Shape;6026;p29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7" name="Google Shape;6027;p29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8" name="Google Shape;6028;p29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29" name="Google Shape;6029;p29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0" name="Google Shape;6030;p29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1" name="Google Shape;6031;p29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2" name="Google Shape;6032;p29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3" name="Google Shape;6033;p29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4" name="Google Shape;6034;p29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5" name="Google Shape;6035;p29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6" name="Google Shape;6036;p29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7" name="Google Shape;6037;p29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8" name="Google Shape;6038;p29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39" name="Google Shape;6039;p29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0" name="Google Shape;6040;p29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1" name="Google Shape;6041;p29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2" name="Google Shape;6042;p29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3" name="Google Shape;6043;p29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4" name="Google Shape;6044;p29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5" name="Google Shape;6045;p29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6" name="Google Shape;6046;p29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7" name="Google Shape;6047;p29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8" name="Google Shape;6048;p29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49" name="Google Shape;6049;p29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0" name="Google Shape;6050;p29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1" name="Google Shape;6051;p29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2" name="Google Shape;6052;p29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3" name="Google Shape;6053;p29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4" name="Google Shape;6054;p29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5" name="Google Shape;6055;p29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6" name="Google Shape;6056;p29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7" name="Google Shape;6057;p29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8" name="Google Shape;6058;p29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59" name="Google Shape;6059;p29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60" name="Google Shape;6060;p29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61" name="Google Shape;6061;p29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62" name="Google Shape;6062;p29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63" name="Google Shape;6063;p29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64" name="Google Shape;6064;p29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65" name="Google Shape;6065;p29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66" name="Google Shape;6066;p29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67" name="Google Shape;6067;p29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68" name="Google Shape;6068;p29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69" name="Google Shape;6069;p29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70" name="Google Shape;6070;p29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71" name="Google Shape;6071;p29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72" name="Google Shape;6072;p29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73" name="Google Shape;6073;p29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74" name="Google Shape;6074;p29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75" name="Google Shape;6075;p29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76" name="Google Shape;6076;p29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77" name="Google Shape;6077;p29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78" name="Google Shape;6078;p29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79" name="Google Shape;6079;p29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0" name="Google Shape;6080;p29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1" name="Google Shape;6081;p29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2" name="Google Shape;6082;p29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3" name="Google Shape;6083;p29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4" name="Google Shape;6084;p29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5" name="Google Shape;6085;p29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6" name="Google Shape;6086;p29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7" name="Google Shape;6087;p29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8" name="Google Shape;6088;p29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89" name="Google Shape;6089;p29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90" name="Google Shape;6090;p29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91" name="Google Shape;6091;p29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92" name="Google Shape;6092;p29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62167146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">
  <p:cSld name="Title and one column">
    <p:spTree>
      <p:nvGrpSpPr>
        <p:cNvPr id="1" name="Shape 6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4" name="Google Shape;6094;p30"/>
          <p:cNvSpPr/>
          <p:nvPr/>
        </p:nvSpPr>
        <p:spPr>
          <a:xfrm>
            <a:off x="960000" y="840000"/>
            <a:ext cx="10272000" cy="517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6095" name="Google Shape;6095;p30"/>
          <p:cNvGrpSpPr/>
          <p:nvPr/>
        </p:nvGrpSpPr>
        <p:grpSpPr>
          <a:xfrm rot="7098627">
            <a:off x="630545" y="-1437021"/>
            <a:ext cx="2052388" cy="3592063"/>
            <a:chOff x="4583450" y="341650"/>
            <a:chExt cx="1539450" cy="2694325"/>
          </a:xfrm>
        </p:grpSpPr>
        <p:sp>
          <p:nvSpPr>
            <p:cNvPr id="6096" name="Google Shape;6096;p30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97" name="Google Shape;6097;p30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98" name="Google Shape;6098;p30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099" name="Google Shape;6099;p30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0" name="Google Shape;6100;p30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1" name="Google Shape;6101;p30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2" name="Google Shape;6102;p30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3" name="Google Shape;6103;p30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4" name="Google Shape;6104;p30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5" name="Google Shape;6105;p30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6" name="Google Shape;6106;p30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7" name="Google Shape;6107;p30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8" name="Google Shape;6108;p30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09" name="Google Shape;6109;p30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0" name="Google Shape;6110;p30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1" name="Google Shape;6111;p30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2" name="Google Shape;6112;p30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3" name="Google Shape;6113;p30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4" name="Google Shape;6114;p30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5" name="Google Shape;6115;p30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6" name="Google Shape;6116;p30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7" name="Google Shape;6117;p30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8" name="Google Shape;6118;p30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19" name="Google Shape;6119;p30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0" name="Google Shape;6120;p30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1" name="Google Shape;6121;p30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2" name="Google Shape;6122;p30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3" name="Google Shape;6123;p30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4" name="Google Shape;6124;p30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5" name="Google Shape;6125;p30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6" name="Google Shape;6126;p30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7" name="Google Shape;6127;p30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8" name="Google Shape;6128;p30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29" name="Google Shape;6129;p30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0" name="Google Shape;6130;p30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1" name="Google Shape;6131;p30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2" name="Google Shape;6132;p30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3" name="Google Shape;6133;p30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4" name="Google Shape;6134;p30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5" name="Google Shape;6135;p30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6" name="Google Shape;6136;p30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7" name="Google Shape;6137;p30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8" name="Google Shape;6138;p30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39" name="Google Shape;6139;p30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0" name="Google Shape;6140;p30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1" name="Google Shape;6141;p30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2" name="Google Shape;6142;p30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3" name="Google Shape;6143;p30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4" name="Google Shape;6144;p30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5" name="Google Shape;6145;p30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6" name="Google Shape;6146;p30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7" name="Google Shape;6147;p30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8" name="Google Shape;6148;p30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49" name="Google Shape;6149;p30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0" name="Google Shape;6150;p30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1" name="Google Shape;6151;p30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2" name="Google Shape;6152;p30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3" name="Google Shape;6153;p30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4" name="Google Shape;6154;p30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5" name="Google Shape;6155;p30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6" name="Google Shape;6156;p30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7" name="Google Shape;6157;p30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8" name="Google Shape;6158;p30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59" name="Google Shape;6159;p30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0" name="Google Shape;6160;p30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1" name="Google Shape;6161;p30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2" name="Google Shape;6162;p30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3" name="Google Shape;6163;p30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4" name="Google Shape;6164;p30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5" name="Google Shape;6165;p30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6" name="Google Shape;6166;p30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7" name="Google Shape;6167;p30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8" name="Google Shape;6168;p30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69" name="Google Shape;6169;p30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70" name="Google Shape;6170;p30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71" name="Google Shape;6171;p30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72" name="Google Shape;6172;p30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73" name="Google Shape;6173;p30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74" name="Google Shape;6174;p30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75" name="Google Shape;6175;p30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6176" name="Google Shape;6176;p30"/>
          <p:cNvSpPr txBox="1">
            <a:spLocks noGrp="1"/>
          </p:cNvSpPr>
          <p:nvPr>
            <p:ph type="ctrTitle"/>
          </p:nvPr>
        </p:nvSpPr>
        <p:spPr>
          <a:xfrm>
            <a:off x="2473800" y="1279267"/>
            <a:ext cx="7244400" cy="12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6933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77" name="Google Shape;6177;p30"/>
          <p:cNvSpPr txBox="1">
            <a:spLocks noGrp="1"/>
          </p:cNvSpPr>
          <p:nvPr>
            <p:ph type="subTitle" idx="1"/>
          </p:nvPr>
        </p:nvSpPr>
        <p:spPr>
          <a:xfrm>
            <a:off x="2473800" y="2500000"/>
            <a:ext cx="6482000" cy="1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67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6178" name="Google Shape;6178;p30"/>
          <p:cNvGrpSpPr/>
          <p:nvPr/>
        </p:nvGrpSpPr>
        <p:grpSpPr>
          <a:xfrm rot="-3066291">
            <a:off x="7867531" y="5484027"/>
            <a:ext cx="2404011" cy="2728847"/>
            <a:chOff x="1360300" y="417100"/>
            <a:chExt cx="1803000" cy="2046625"/>
          </a:xfrm>
        </p:grpSpPr>
        <p:sp>
          <p:nvSpPr>
            <p:cNvPr id="6179" name="Google Shape;6179;p30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0" name="Google Shape;6180;p30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1" name="Google Shape;6181;p30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2" name="Google Shape;6182;p30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3" name="Google Shape;6183;p30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4" name="Google Shape;6184;p30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5" name="Google Shape;6185;p30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6" name="Google Shape;6186;p30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7" name="Google Shape;6187;p30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8" name="Google Shape;6188;p30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89" name="Google Shape;6189;p30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0" name="Google Shape;6190;p30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1" name="Google Shape;6191;p30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2" name="Google Shape;6192;p30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3" name="Google Shape;6193;p30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4" name="Google Shape;6194;p30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5" name="Google Shape;6195;p30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6" name="Google Shape;6196;p30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7" name="Google Shape;6197;p30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8" name="Google Shape;6198;p30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199" name="Google Shape;6199;p30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00" name="Google Shape;6200;p30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01" name="Google Shape;6201;p30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02" name="Google Shape;6202;p30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03" name="Google Shape;6203;p30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04" name="Google Shape;6204;p30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205" name="Google Shape;6205;p30"/>
          <p:cNvGrpSpPr/>
          <p:nvPr/>
        </p:nvGrpSpPr>
        <p:grpSpPr>
          <a:xfrm rot="-8100000">
            <a:off x="9955994" y="-808042"/>
            <a:ext cx="2012548" cy="3119804"/>
            <a:chOff x="3112400" y="1318050"/>
            <a:chExt cx="1509425" cy="2339875"/>
          </a:xfrm>
        </p:grpSpPr>
        <p:sp>
          <p:nvSpPr>
            <p:cNvPr id="6206" name="Google Shape;6206;p30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07" name="Google Shape;6207;p30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08" name="Google Shape;6208;p30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09" name="Google Shape;6209;p30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10" name="Google Shape;6210;p30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11" name="Google Shape;6211;p30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12" name="Google Shape;6212;p30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13" name="Google Shape;6213;p30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14" name="Google Shape;6214;p30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15" name="Google Shape;6215;p30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16" name="Google Shape;6216;p30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17" name="Google Shape;6217;p30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18" name="Google Shape;6218;p30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19" name="Google Shape;6219;p30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220" name="Google Shape;6220;p30"/>
          <p:cNvGrpSpPr/>
          <p:nvPr/>
        </p:nvGrpSpPr>
        <p:grpSpPr>
          <a:xfrm rot="5992493">
            <a:off x="-1098348" y="-1024927"/>
            <a:ext cx="2575240" cy="2971080"/>
            <a:chOff x="4187325" y="3050125"/>
            <a:chExt cx="1931400" cy="2228275"/>
          </a:xfrm>
        </p:grpSpPr>
        <p:sp>
          <p:nvSpPr>
            <p:cNvPr id="6221" name="Google Shape;6221;p30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22" name="Google Shape;6222;p30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23" name="Google Shape;6223;p30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24" name="Google Shape;6224;p30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25" name="Google Shape;6225;p30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26" name="Google Shape;6226;p30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27" name="Google Shape;6227;p30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28" name="Google Shape;6228;p30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29" name="Google Shape;6229;p30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30" name="Google Shape;6230;p30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31" name="Google Shape;6231;p30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32" name="Google Shape;6232;p30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33" name="Google Shape;6233;p30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34" name="Google Shape;6234;p30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35" name="Google Shape;6235;p30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36" name="Google Shape;6236;p30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37" name="Google Shape;6237;p30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38" name="Google Shape;6238;p30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39" name="Google Shape;6239;p30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40" name="Google Shape;6240;p30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41" name="Google Shape;6241;p30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42" name="Google Shape;6242;p30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43" name="Google Shape;6243;p30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44" name="Google Shape;6244;p30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45" name="Google Shape;6245;p30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246" name="Google Shape;6246;p30"/>
          <p:cNvGrpSpPr/>
          <p:nvPr/>
        </p:nvGrpSpPr>
        <p:grpSpPr>
          <a:xfrm rot="-1235053">
            <a:off x="10438721" y="1845220"/>
            <a:ext cx="2296240" cy="3529397"/>
            <a:chOff x="1292750" y="2594800"/>
            <a:chExt cx="1722100" cy="2646925"/>
          </a:xfrm>
        </p:grpSpPr>
        <p:sp>
          <p:nvSpPr>
            <p:cNvPr id="6247" name="Google Shape;6247;p30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48" name="Google Shape;6248;p30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49" name="Google Shape;6249;p30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50" name="Google Shape;6250;p30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51" name="Google Shape;6251;p30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52" name="Google Shape;6252;p30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53" name="Google Shape;6253;p30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54" name="Google Shape;6254;p30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55" name="Google Shape;6255;p30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56" name="Google Shape;6256;p30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57" name="Google Shape;6257;p30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58" name="Google Shape;6258;p30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59" name="Google Shape;6259;p30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0" name="Google Shape;6260;p30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1" name="Google Shape;6261;p30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2" name="Google Shape;6262;p30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3" name="Google Shape;6263;p30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4" name="Google Shape;6264;p30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5" name="Google Shape;6265;p30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6" name="Google Shape;6266;p30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7" name="Google Shape;6267;p30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8" name="Google Shape;6268;p30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69" name="Google Shape;6269;p30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70" name="Google Shape;6270;p30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71" name="Google Shape;6271;p30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72" name="Google Shape;6272;p30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73" name="Google Shape;6273;p30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74" name="Google Shape;6274;p30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75" name="Google Shape;6275;p30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76" name="Google Shape;6276;p30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77" name="Google Shape;6277;p30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78" name="Google Shape;6278;p30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79" name="Google Shape;6279;p30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80" name="Google Shape;6280;p30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81" name="Google Shape;6281;p30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82" name="Google Shape;6282;p30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83" name="Google Shape;6283;p30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84" name="Google Shape;6284;p30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85" name="Google Shape;6285;p30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86" name="Google Shape;6286;p30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87" name="Google Shape;6287;p30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88" name="Google Shape;6288;p30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89" name="Google Shape;6289;p30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90" name="Google Shape;6290;p30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91" name="Google Shape;6291;p30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92" name="Google Shape;6292;p30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93" name="Google Shape;6293;p30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94" name="Google Shape;6294;p30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95" name="Google Shape;6295;p30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96" name="Google Shape;6296;p30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97" name="Google Shape;6297;p30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98" name="Google Shape;6298;p30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99" name="Google Shape;6299;p30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00" name="Google Shape;6300;p30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01" name="Google Shape;6301;p30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02" name="Google Shape;6302;p30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03" name="Google Shape;6303;p30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04" name="Google Shape;6304;p30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05" name="Google Shape;6305;p30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06" name="Google Shape;6306;p30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07" name="Google Shape;6307;p30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08" name="Google Shape;6308;p30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09" name="Google Shape;6309;p30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0" name="Google Shape;6310;p30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1" name="Google Shape;6311;p30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2" name="Google Shape;6312;p30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3" name="Google Shape;6313;p30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4" name="Google Shape;6314;p30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5" name="Google Shape;6315;p30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6" name="Google Shape;6316;p30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7" name="Google Shape;6317;p30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8" name="Google Shape;6318;p30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19" name="Google Shape;6319;p30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0" name="Google Shape;6320;p30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1" name="Google Shape;6321;p30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2" name="Google Shape;6322;p30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3" name="Google Shape;6323;p30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4" name="Google Shape;6324;p30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5" name="Google Shape;6325;p30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6" name="Google Shape;6326;p30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7" name="Google Shape;6327;p30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8" name="Google Shape;6328;p30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29" name="Google Shape;6329;p30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30" name="Google Shape;6330;p30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31" name="Google Shape;6331;p30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32" name="Google Shape;6332;p30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33" name="Google Shape;6333;p30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334" name="Google Shape;6334;p30"/>
          <p:cNvGrpSpPr/>
          <p:nvPr/>
        </p:nvGrpSpPr>
        <p:grpSpPr>
          <a:xfrm rot="-1176986" flipH="1">
            <a:off x="11164616" y="3748136"/>
            <a:ext cx="2052467" cy="3592200"/>
            <a:chOff x="4583450" y="341650"/>
            <a:chExt cx="1539450" cy="2694325"/>
          </a:xfrm>
        </p:grpSpPr>
        <p:sp>
          <p:nvSpPr>
            <p:cNvPr id="6335" name="Google Shape;6335;p30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36" name="Google Shape;6336;p30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37" name="Google Shape;6337;p30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38" name="Google Shape;6338;p30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39" name="Google Shape;6339;p30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0" name="Google Shape;6340;p30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1" name="Google Shape;6341;p30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2" name="Google Shape;6342;p30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3" name="Google Shape;6343;p30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4" name="Google Shape;6344;p30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5" name="Google Shape;6345;p30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6" name="Google Shape;6346;p30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7" name="Google Shape;6347;p30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8" name="Google Shape;6348;p30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49" name="Google Shape;6349;p30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0" name="Google Shape;6350;p30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1" name="Google Shape;6351;p30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2" name="Google Shape;6352;p30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3" name="Google Shape;6353;p30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4" name="Google Shape;6354;p30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5" name="Google Shape;6355;p30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6" name="Google Shape;6356;p30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7" name="Google Shape;6357;p30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8" name="Google Shape;6358;p30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59" name="Google Shape;6359;p30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60" name="Google Shape;6360;p30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61" name="Google Shape;6361;p30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62" name="Google Shape;6362;p30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63" name="Google Shape;6363;p30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64" name="Google Shape;6364;p30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65" name="Google Shape;6365;p30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66" name="Google Shape;6366;p30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67" name="Google Shape;6367;p30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68" name="Google Shape;6368;p30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69" name="Google Shape;6369;p30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70" name="Google Shape;6370;p30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71" name="Google Shape;6371;p30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72" name="Google Shape;6372;p30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73" name="Google Shape;6373;p30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74" name="Google Shape;6374;p30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75" name="Google Shape;6375;p30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76" name="Google Shape;6376;p30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77" name="Google Shape;6377;p30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78" name="Google Shape;6378;p30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79" name="Google Shape;6379;p30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80" name="Google Shape;6380;p30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81" name="Google Shape;6381;p30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82" name="Google Shape;6382;p30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83" name="Google Shape;6383;p30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84" name="Google Shape;6384;p30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85" name="Google Shape;6385;p30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86" name="Google Shape;6386;p30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87" name="Google Shape;6387;p30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88" name="Google Shape;6388;p30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89" name="Google Shape;6389;p30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0" name="Google Shape;6390;p30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1" name="Google Shape;6391;p30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2" name="Google Shape;6392;p30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3" name="Google Shape;6393;p30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4" name="Google Shape;6394;p30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5" name="Google Shape;6395;p30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6" name="Google Shape;6396;p30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7" name="Google Shape;6397;p30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8" name="Google Shape;6398;p30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399" name="Google Shape;6399;p30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0" name="Google Shape;6400;p30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1" name="Google Shape;6401;p30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2" name="Google Shape;6402;p30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3" name="Google Shape;6403;p30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4" name="Google Shape;6404;p30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5" name="Google Shape;6405;p30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6" name="Google Shape;6406;p30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7" name="Google Shape;6407;p30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8" name="Google Shape;6408;p30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09" name="Google Shape;6409;p30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10" name="Google Shape;6410;p30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11" name="Google Shape;6411;p30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12" name="Google Shape;6412;p30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13" name="Google Shape;6413;p30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14" name="Google Shape;6414;p30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415" name="Google Shape;6415;p30"/>
          <p:cNvGrpSpPr/>
          <p:nvPr/>
        </p:nvGrpSpPr>
        <p:grpSpPr>
          <a:xfrm rot="-3437332">
            <a:off x="9674687" y="4130228"/>
            <a:ext cx="2575183" cy="2971013"/>
            <a:chOff x="4187325" y="3050125"/>
            <a:chExt cx="1931400" cy="2228275"/>
          </a:xfrm>
        </p:grpSpPr>
        <p:sp>
          <p:nvSpPr>
            <p:cNvPr id="6416" name="Google Shape;6416;p30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17" name="Google Shape;6417;p30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18" name="Google Shape;6418;p30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19" name="Google Shape;6419;p30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0" name="Google Shape;6420;p30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1" name="Google Shape;6421;p30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2" name="Google Shape;6422;p30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3" name="Google Shape;6423;p30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4" name="Google Shape;6424;p30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5" name="Google Shape;6425;p30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6" name="Google Shape;6426;p30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7" name="Google Shape;6427;p30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8" name="Google Shape;6428;p30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29" name="Google Shape;6429;p30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0" name="Google Shape;6430;p30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1" name="Google Shape;6431;p30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2" name="Google Shape;6432;p30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3" name="Google Shape;6433;p30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4" name="Google Shape;6434;p30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5" name="Google Shape;6435;p30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6" name="Google Shape;6436;p30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7" name="Google Shape;6437;p30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8" name="Google Shape;6438;p30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39" name="Google Shape;6439;p30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40" name="Google Shape;6440;p30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6441" name="Google Shape;6441;p30"/>
          <p:cNvSpPr txBox="1"/>
          <p:nvPr/>
        </p:nvSpPr>
        <p:spPr>
          <a:xfrm>
            <a:off x="2473800" y="4495700"/>
            <a:ext cx="4548400" cy="8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rPr>
              <a:t>CREDITS</a:t>
            </a:r>
            <a:r>
              <a:rPr lang="en" sz="1467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rPr>
              <a:t>: This presentation template was created by </a:t>
            </a:r>
            <a:r>
              <a:rPr lang="en" sz="1467" b="1">
                <a:solidFill>
                  <a:schemeClr val="accent3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b="1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rPr>
              <a:t>,</a:t>
            </a:r>
            <a:r>
              <a:rPr lang="en" sz="1467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rPr>
              <a:t> including icons by </a:t>
            </a:r>
            <a:r>
              <a:rPr lang="en" sz="1467" b="1">
                <a:solidFill>
                  <a:schemeClr val="accent3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rPr>
              <a:t>, infographics &amp; images by </a:t>
            </a:r>
            <a:r>
              <a:rPr lang="en" sz="1467" b="1">
                <a:solidFill>
                  <a:schemeClr val="accent3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>
              <a:solidFill>
                <a:schemeClr val="accent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442" name="Google Shape;6442;p30"/>
          <p:cNvGrpSpPr/>
          <p:nvPr/>
        </p:nvGrpSpPr>
        <p:grpSpPr>
          <a:xfrm rot="4211382">
            <a:off x="-911784" y="5140907"/>
            <a:ext cx="2403949" cy="2728776"/>
            <a:chOff x="1360300" y="417100"/>
            <a:chExt cx="1803000" cy="2046625"/>
          </a:xfrm>
        </p:grpSpPr>
        <p:sp>
          <p:nvSpPr>
            <p:cNvPr id="6443" name="Google Shape;6443;p30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44" name="Google Shape;6444;p30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45" name="Google Shape;6445;p30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46" name="Google Shape;6446;p30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47" name="Google Shape;6447;p30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48" name="Google Shape;6448;p30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49" name="Google Shape;6449;p30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0" name="Google Shape;6450;p30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1" name="Google Shape;6451;p30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2" name="Google Shape;6452;p30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3" name="Google Shape;6453;p30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4" name="Google Shape;6454;p30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5" name="Google Shape;6455;p30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6" name="Google Shape;6456;p30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7" name="Google Shape;6457;p30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8" name="Google Shape;6458;p30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59" name="Google Shape;6459;p30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0" name="Google Shape;6460;p30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1" name="Google Shape;6461;p30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2" name="Google Shape;6462;p30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3" name="Google Shape;6463;p30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4" name="Google Shape;6464;p30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5" name="Google Shape;6465;p30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6" name="Google Shape;6466;p30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7" name="Google Shape;6467;p30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68" name="Google Shape;6468;p30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31496453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 1">
  <p:cSld name="Title and list 1">
    <p:spTree>
      <p:nvGrpSpPr>
        <p:cNvPr id="1" name="Shape 6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0" name="Google Shape;6470;p31"/>
          <p:cNvSpPr/>
          <p:nvPr/>
        </p:nvSpPr>
        <p:spPr>
          <a:xfrm>
            <a:off x="5110168" y="1282701"/>
            <a:ext cx="6142033" cy="4737100"/>
          </a:xfrm>
          <a:custGeom>
            <a:avLst/>
            <a:gdLst/>
            <a:ahLst/>
            <a:cxnLst/>
            <a:rect l="l" t="t" r="r" b="b"/>
            <a:pathLst>
              <a:path w="184261" h="142113" extrusionOk="0">
                <a:moveTo>
                  <a:pt x="0" y="0"/>
                </a:moveTo>
                <a:lnTo>
                  <a:pt x="183648" y="7"/>
                </a:lnTo>
                <a:lnTo>
                  <a:pt x="183648" y="142107"/>
                </a:lnTo>
                <a:lnTo>
                  <a:pt x="184261" y="142113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71" name="Google Shape;6471;p31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3604000" cy="12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3733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472" name="Google Shape;6472;p31"/>
          <p:cNvGrpSpPr/>
          <p:nvPr/>
        </p:nvGrpSpPr>
        <p:grpSpPr>
          <a:xfrm rot="-2922086" flipH="1">
            <a:off x="9095977" y="-999175"/>
            <a:ext cx="2296193" cy="3529324"/>
            <a:chOff x="1292750" y="2594800"/>
            <a:chExt cx="1722100" cy="2646925"/>
          </a:xfrm>
        </p:grpSpPr>
        <p:sp>
          <p:nvSpPr>
            <p:cNvPr id="6473" name="Google Shape;6473;p31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74" name="Google Shape;6474;p31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75" name="Google Shape;6475;p31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76" name="Google Shape;6476;p31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77" name="Google Shape;6477;p31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78" name="Google Shape;6478;p31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79" name="Google Shape;6479;p31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0" name="Google Shape;6480;p31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1" name="Google Shape;6481;p31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2" name="Google Shape;6482;p31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3" name="Google Shape;6483;p31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4" name="Google Shape;6484;p31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5" name="Google Shape;6485;p31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6" name="Google Shape;6486;p31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7" name="Google Shape;6487;p31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8" name="Google Shape;6488;p31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89" name="Google Shape;6489;p31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0" name="Google Shape;6490;p31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1" name="Google Shape;6491;p31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2" name="Google Shape;6492;p31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3" name="Google Shape;6493;p31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4" name="Google Shape;6494;p31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5" name="Google Shape;6495;p31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6" name="Google Shape;6496;p31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7" name="Google Shape;6497;p31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8" name="Google Shape;6498;p31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499" name="Google Shape;6499;p31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0" name="Google Shape;6500;p31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1" name="Google Shape;6501;p31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2" name="Google Shape;6502;p31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3" name="Google Shape;6503;p31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4" name="Google Shape;6504;p31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5" name="Google Shape;6505;p31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6" name="Google Shape;6506;p31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7" name="Google Shape;6507;p31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8" name="Google Shape;6508;p31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09" name="Google Shape;6509;p31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0" name="Google Shape;6510;p31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1" name="Google Shape;6511;p31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2" name="Google Shape;6512;p31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3" name="Google Shape;6513;p31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4" name="Google Shape;6514;p31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5" name="Google Shape;6515;p31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6" name="Google Shape;6516;p31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7" name="Google Shape;6517;p31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8" name="Google Shape;6518;p31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19" name="Google Shape;6519;p31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0" name="Google Shape;6520;p31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1" name="Google Shape;6521;p31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2" name="Google Shape;6522;p31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3" name="Google Shape;6523;p31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4" name="Google Shape;6524;p31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5" name="Google Shape;6525;p31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6" name="Google Shape;6526;p31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7" name="Google Shape;6527;p31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8" name="Google Shape;6528;p31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29" name="Google Shape;6529;p31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0" name="Google Shape;6530;p31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1" name="Google Shape;6531;p31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2" name="Google Shape;6532;p31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3" name="Google Shape;6533;p31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4" name="Google Shape;6534;p31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5" name="Google Shape;6535;p31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6" name="Google Shape;6536;p31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7" name="Google Shape;6537;p31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8" name="Google Shape;6538;p31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39" name="Google Shape;6539;p31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0" name="Google Shape;6540;p31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1" name="Google Shape;6541;p31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2" name="Google Shape;6542;p31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3" name="Google Shape;6543;p31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4" name="Google Shape;6544;p31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5" name="Google Shape;6545;p31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6" name="Google Shape;6546;p31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7" name="Google Shape;6547;p31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8" name="Google Shape;6548;p31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49" name="Google Shape;6549;p31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0" name="Google Shape;6550;p31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1" name="Google Shape;6551;p31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2" name="Google Shape;6552;p31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3" name="Google Shape;6553;p31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4" name="Google Shape;6554;p31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5" name="Google Shape;6555;p31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6" name="Google Shape;6556;p31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7" name="Google Shape;6557;p31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8" name="Google Shape;6558;p31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59" name="Google Shape;6559;p31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560" name="Google Shape;6560;p31"/>
          <p:cNvGrpSpPr/>
          <p:nvPr/>
        </p:nvGrpSpPr>
        <p:grpSpPr>
          <a:xfrm rot="-9518278" flipH="1">
            <a:off x="11127137" y="-660323"/>
            <a:ext cx="2012788" cy="3120177"/>
            <a:chOff x="3112400" y="1318050"/>
            <a:chExt cx="1509425" cy="2339875"/>
          </a:xfrm>
        </p:grpSpPr>
        <p:sp>
          <p:nvSpPr>
            <p:cNvPr id="6561" name="Google Shape;6561;p31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62" name="Google Shape;6562;p31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63" name="Google Shape;6563;p31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64" name="Google Shape;6564;p31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65" name="Google Shape;6565;p31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66" name="Google Shape;6566;p31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67" name="Google Shape;6567;p31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68" name="Google Shape;6568;p31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69" name="Google Shape;6569;p31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70" name="Google Shape;6570;p31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71" name="Google Shape;6571;p31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72" name="Google Shape;6572;p31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73" name="Google Shape;6573;p31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74" name="Google Shape;6574;p31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6575" name="Google Shape;6575;p31"/>
          <p:cNvSpPr txBox="1">
            <a:spLocks noGrp="1"/>
          </p:cNvSpPr>
          <p:nvPr>
            <p:ph type="subTitle" idx="1"/>
          </p:nvPr>
        </p:nvSpPr>
        <p:spPr>
          <a:xfrm>
            <a:off x="948867" y="2040133"/>
            <a:ext cx="9703600" cy="37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6576" name="Google Shape;6576;p31"/>
          <p:cNvGrpSpPr/>
          <p:nvPr/>
        </p:nvGrpSpPr>
        <p:grpSpPr>
          <a:xfrm rot="-3437332">
            <a:off x="10845954" y="4866828"/>
            <a:ext cx="2575183" cy="2971013"/>
            <a:chOff x="4187325" y="3050125"/>
            <a:chExt cx="1931400" cy="2228275"/>
          </a:xfrm>
        </p:grpSpPr>
        <p:sp>
          <p:nvSpPr>
            <p:cNvPr id="6577" name="Google Shape;6577;p31"/>
            <p:cNvSpPr/>
            <p:nvPr/>
          </p:nvSpPr>
          <p:spPr>
            <a:xfrm>
              <a:off x="4187325" y="3050125"/>
              <a:ext cx="1931400" cy="2085975"/>
            </a:xfrm>
            <a:custGeom>
              <a:avLst/>
              <a:gdLst/>
              <a:ahLst/>
              <a:cxnLst/>
              <a:rect l="l" t="t" r="r" b="b"/>
              <a:pathLst>
                <a:path w="77256" h="83439" extrusionOk="0">
                  <a:moveTo>
                    <a:pt x="46367" y="1"/>
                  </a:moveTo>
                  <a:cubicBezTo>
                    <a:pt x="42898" y="10908"/>
                    <a:pt x="40429" y="22016"/>
                    <a:pt x="38928" y="33324"/>
                  </a:cubicBezTo>
                  <a:cubicBezTo>
                    <a:pt x="39062" y="30356"/>
                    <a:pt x="39028" y="27420"/>
                    <a:pt x="38862" y="24451"/>
                  </a:cubicBezTo>
                  <a:cubicBezTo>
                    <a:pt x="38495" y="17847"/>
                    <a:pt x="37361" y="11342"/>
                    <a:pt x="35559" y="4971"/>
                  </a:cubicBezTo>
                  <a:cubicBezTo>
                    <a:pt x="35192" y="3670"/>
                    <a:pt x="34759" y="2402"/>
                    <a:pt x="34358" y="1101"/>
                  </a:cubicBezTo>
                  <a:cubicBezTo>
                    <a:pt x="33224" y="3770"/>
                    <a:pt x="33024" y="6772"/>
                    <a:pt x="32857" y="9674"/>
                  </a:cubicBezTo>
                  <a:cubicBezTo>
                    <a:pt x="32724" y="12810"/>
                    <a:pt x="32591" y="15979"/>
                    <a:pt x="32591" y="19148"/>
                  </a:cubicBezTo>
                  <a:cubicBezTo>
                    <a:pt x="32557" y="22583"/>
                    <a:pt x="32657" y="25986"/>
                    <a:pt x="32824" y="29422"/>
                  </a:cubicBezTo>
                  <a:cubicBezTo>
                    <a:pt x="32991" y="32591"/>
                    <a:pt x="33191" y="35793"/>
                    <a:pt x="33525" y="38995"/>
                  </a:cubicBezTo>
                  <a:cubicBezTo>
                    <a:pt x="32224" y="33758"/>
                    <a:pt x="32257" y="28287"/>
                    <a:pt x="31690" y="22917"/>
                  </a:cubicBezTo>
                  <a:cubicBezTo>
                    <a:pt x="31657" y="22417"/>
                    <a:pt x="31590" y="21916"/>
                    <a:pt x="31523" y="21416"/>
                  </a:cubicBezTo>
                  <a:cubicBezTo>
                    <a:pt x="30756" y="15578"/>
                    <a:pt x="28888" y="9507"/>
                    <a:pt x="24518" y="5605"/>
                  </a:cubicBezTo>
                  <a:lnTo>
                    <a:pt x="24418" y="5504"/>
                  </a:lnTo>
                  <a:cubicBezTo>
                    <a:pt x="23084" y="8940"/>
                    <a:pt x="23384" y="12776"/>
                    <a:pt x="23884" y="16412"/>
                  </a:cubicBezTo>
                  <a:cubicBezTo>
                    <a:pt x="24218" y="18814"/>
                    <a:pt x="24652" y="21249"/>
                    <a:pt x="25085" y="23617"/>
                  </a:cubicBezTo>
                  <a:cubicBezTo>
                    <a:pt x="25919" y="27954"/>
                    <a:pt x="27020" y="32257"/>
                    <a:pt x="28154" y="36493"/>
                  </a:cubicBezTo>
                  <a:cubicBezTo>
                    <a:pt x="29188" y="40463"/>
                    <a:pt x="30322" y="44432"/>
                    <a:pt x="31423" y="48368"/>
                  </a:cubicBezTo>
                  <a:cubicBezTo>
                    <a:pt x="28588" y="41830"/>
                    <a:pt x="26686" y="34859"/>
                    <a:pt x="24418" y="28121"/>
                  </a:cubicBezTo>
                  <a:cubicBezTo>
                    <a:pt x="22550" y="22517"/>
                    <a:pt x="20415" y="17079"/>
                    <a:pt x="17213" y="12109"/>
                  </a:cubicBezTo>
                  <a:cubicBezTo>
                    <a:pt x="17079" y="11942"/>
                    <a:pt x="16913" y="11742"/>
                    <a:pt x="16746" y="11609"/>
                  </a:cubicBezTo>
                  <a:cubicBezTo>
                    <a:pt x="16636" y="11517"/>
                    <a:pt x="16506" y="11466"/>
                    <a:pt x="16378" y="11466"/>
                  </a:cubicBezTo>
                  <a:cubicBezTo>
                    <a:pt x="16273" y="11466"/>
                    <a:pt x="16169" y="11500"/>
                    <a:pt x="16079" y="11575"/>
                  </a:cubicBezTo>
                  <a:cubicBezTo>
                    <a:pt x="15912" y="11676"/>
                    <a:pt x="15879" y="11942"/>
                    <a:pt x="15879" y="12176"/>
                  </a:cubicBezTo>
                  <a:cubicBezTo>
                    <a:pt x="15678" y="15912"/>
                    <a:pt x="15879" y="19281"/>
                    <a:pt x="16446" y="22950"/>
                  </a:cubicBezTo>
                  <a:cubicBezTo>
                    <a:pt x="15845" y="19981"/>
                    <a:pt x="14378" y="17246"/>
                    <a:pt x="12243" y="15111"/>
                  </a:cubicBezTo>
                  <a:cubicBezTo>
                    <a:pt x="11509" y="18981"/>
                    <a:pt x="11375" y="22984"/>
                    <a:pt x="12076" y="26920"/>
                  </a:cubicBezTo>
                  <a:cubicBezTo>
                    <a:pt x="11375" y="25419"/>
                    <a:pt x="10375" y="24084"/>
                    <a:pt x="9174" y="22984"/>
                  </a:cubicBezTo>
                  <a:cubicBezTo>
                    <a:pt x="8273" y="27087"/>
                    <a:pt x="8073" y="31290"/>
                    <a:pt x="8507" y="35459"/>
                  </a:cubicBezTo>
                  <a:cubicBezTo>
                    <a:pt x="7940" y="34492"/>
                    <a:pt x="7106" y="33758"/>
                    <a:pt x="6105" y="33258"/>
                  </a:cubicBezTo>
                  <a:lnTo>
                    <a:pt x="6105" y="33258"/>
                  </a:lnTo>
                  <a:cubicBezTo>
                    <a:pt x="5038" y="38461"/>
                    <a:pt x="7673" y="43932"/>
                    <a:pt x="8874" y="49269"/>
                  </a:cubicBezTo>
                  <a:cubicBezTo>
                    <a:pt x="8774" y="48969"/>
                    <a:pt x="8673" y="48735"/>
                    <a:pt x="8540" y="48469"/>
                  </a:cubicBezTo>
                  <a:cubicBezTo>
                    <a:pt x="7773" y="46767"/>
                    <a:pt x="6906" y="45133"/>
                    <a:pt x="5905" y="43532"/>
                  </a:cubicBezTo>
                  <a:cubicBezTo>
                    <a:pt x="5738" y="43298"/>
                    <a:pt x="5605" y="43098"/>
                    <a:pt x="5438" y="42831"/>
                  </a:cubicBezTo>
                  <a:cubicBezTo>
                    <a:pt x="5103" y="42302"/>
                    <a:pt x="4559" y="41725"/>
                    <a:pt x="3961" y="41725"/>
                  </a:cubicBezTo>
                  <a:cubicBezTo>
                    <a:pt x="3844" y="41725"/>
                    <a:pt x="3724" y="41748"/>
                    <a:pt x="3603" y="41797"/>
                  </a:cubicBezTo>
                  <a:cubicBezTo>
                    <a:pt x="3170" y="41964"/>
                    <a:pt x="3003" y="42498"/>
                    <a:pt x="2869" y="42965"/>
                  </a:cubicBezTo>
                  <a:cubicBezTo>
                    <a:pt x="2336" y="45300"/>
                    <a:pt x="2736" y="47668"/>
                    <a:pt x="3536" y="50003"/>
                  </a:cubicBezTo>
                  <a:cubicBezTo>
                    <a:pt x="3937" y="51271"/>
                    <a:pt x="4437" y="52471"/>
                    <a:pt x="4937" y="53672"/>
                  </a:cubicBezTo>
                  <a:cubicBezTo>
                    <a:pt x="6272" y="56841"/>
                    <a:pt x="7673" y="59943"/>
                    <a:pt x="9040" y="63046"/>
                  </a:cubicBezTo>
                  <a:cubicBezTo>
                    <a:pt x="10608" y="66648"/>
                    <a:pt x="12209" y="70217"/>
                    <a:pt x="13744" y="73853"/>
                  </a:cubicBezTo>
                  <a:cubicBezTo>
                    <a:pt x="10341" y="67215"/>
                    <a:pt x="6906" y="60644"/>
                    <a:pt x="3436" y="54006"/>
                  </a:cubicBezTo>
                  <a:cubicBezTo>
                    <a:pt x="2736" y="52605"/>
                    <a:pt x="2002" y="51137"/>
                    <a:pt x="734" y="50170"/>
                  </a:cubicBezTo>
                  <a:lnTo>
                    <a:pt x="734" y="50170"/>
                  </a:lnTo>
                  <a:cubicBezTo>
                    <a:pt x="1" y="53772"/>
                    <a:pt x="368" y="57475"/>
                    <a:pt x="1368" y="61044"/>
                  </a:cubicBezTo>
                  <a:cubicBezTo>
                    <a:pt x="2002" y="63279"/>
                    <a:pt x="2869" y="65414"/>
                    <a:pt x="3870" y="67449"/>
                  </a:cubicBezTo>
                  <a:cubicBezTo>
                    <a:pt x="3870" y="67482"/>
                    <a:pt x="3903" y="67482"/>
                    <a:pt x="3903" y="67516"/>
                  </a:cubicBezTo>
                  <a:cubicBezTo>
                    <a:pt x="6605" y="72853"/>
                    <a:pt x="10308" y="77656"/>
                    <a:pt x="13510" y="82693"/>
                  </a:cubicBezTo>
                  <a:cubicBezTo>
                    <a:pt x="18004" y="83140"/>
                    <a:pt x="22682" y="83439"/>
                    <a:pt x="27283" y="83439"/>
                  </a:cubicBezTo>
                  <a:cubicBezTo>
                    <a:pt x="28865" y="83439"/>
                    <a:pt x="30437" y="83404"/>
                    <a:pt x="31990" y="83327"/>
                  </a:cubicBezTo>
                  <a:cubicBezTo>
                    <a:pt x="34892" y="83193"/>
                    <a:pt x="37828" y="82960"/>
                    <a:pt x="40663" y="82293"/>
                  </a:cubicBezTo>
                  <a:cubicBezTo>
                    <a:pt x="42598" y="81826"/>
                    <a:pt x="44566" y="81125"/>
                    <a:pt x="46367" y="80158"/>
                  </a:cubicBezTo>
                  <a:cubicBezTo>
                    <a:pt x="47168" y="79691"/>
                    <a:pt x="47935" y="79224"/>
                    <a:pt x="48669" y="78690"/>
                  </a:cubicBezTo>
                  <a:cubicBezTo>
                    <a:pt x="44599" y="78390"/>
                    <a:pt x="40596" y="78123"/>
                    <a:pt x="36593" y="77890"/>
                  </a:cubicBezTo>
                  <a:cubicBezTo>
                    <a:pt x="32257" y="77656"/>
                    <a:pt x="27887" y="77489"/>
                    <a:pt x="23517" y="77389"/>
                  </a:cubicBezTo>
                  <a:cubicBezTo>
                    <a:pt x="29488" y="77222"/>
                    <a:pt x="35426" y="77122"/>
                    <a:pt x="41397" y="76956"/>
                  </a:cubicBezTo>
                  <a:cubicBezTo>
                    <a:pt x="46334" y="76822"/>
                    <a:pt x="51504" y="76789"/>
                    <a:pt x="55707" y="74220"/>
                  </a:cubicBezTo>
                  <a:cubicBezTo>
                    <a:pt x="55207" y="74154"/>
                    <a:pt x="54740" y="74120"/>
                    <a:pt x="54239" y="74020"/>
                  </a:cubicBezTo>
                  <a:cubicBezTo>
                    <a:pt x="49769" y="73386"/>
                    <a:pt x="45266" y="72886"/>
                    <a:pt x="40763" y="72619"/>
                  </a:cubicBezTo>
                  <a:cubicBezTo>
                    <a:pt x="37220" y="72383"/>
                    <a:pt x="33661" y="72247"/>
                    <a:pt x="30109" y="72247"/>
                  </a:cubicBezTo>
                  <a:cubicBezTo>
                    <a:pt x="28644" y="72247"/>
                    <a:pt x="27180" y="72270"/>
                    <a:pt x="25719" y="72319"/>
                  </a:cubicBezTo>
                  <a:cubicBezTo>
                    <a:pt x="29430" y="71309"/>
                    <a:pt x="33353" y="71040"/>
                    <a:pt x="37229" y="71040"/>
                  </a:cubicBezTo>
                  <a:cubicBezTo>
                    <a:pt x="37707" y="71040"/>
                    <a:pt x="38185" y="71044"/>
                    <a:pt x="38662" y="71051"/>
                  </a:cubicBezTo>
                  <a:cubicBezTo>
                    <a:pt x="41276" y="71120"/>
                    <a:pt x="43906" y="71296"/>
                    <a:pt x="46530" y="71296"/>
                  </a:cubicBezTo>
                  <a:cubicBezTo>
                    <a:pt x="47757" y="71296"/>
                    <a:pt x="48982" y="71258"/>
                    <a:pt x="50203" y="71151"/>
                  </a:cubicBezTo>
                  <a:cubicBezTo>
                    <a:pt x="55040" y="70718"/>
                    <a:pt x="59843" y="69350"/>
                    <a:pt x="64080" y="67015"/>
                  </a:cubicBezTo>
                  <a:cubicBezTo>
                    <a:pt x="62906" y="66465"/>
                    <a:pt x="61621" y="66298"/>
                    <a:pt x="60314" y="66298"/>
                  </a:cubicBezTo>
                  <a:cubicBezTo>
                    <a:pt x="59244" y="66298"/>
                    <a:pt x="58159" y="66410"/>
                    <a:pt x="57108" y="66515"/>
                  </a:cubicBezTo>
                  <a:cubicBezTo>
                    <a:pt x="50503" y="67215"/>
                    <a:pt x="44032" y="67182"/>
                    <a:pt x="37361" y="67449"/>
                  </a:cubicBezTo>
                  <a:cubicBezTo>
                    <a:pt x="35942" y="67484"/>
                    <a:pt x="34383" y="67642"/>
                    <a:pt x="32857" y="67642"/>
                  </a:cubicBezTo>
                  <a:cubicBezTo>
                    <a:pt x="31512" y="67642"/>
                    <a:pt x="30193" y="67519"/>
                    <a:pt x="29021" y="67082"/>
                  </a:cubicBezTo>
                  <a:cubicBezTo>
                    <a:pt x="33992" y="65681"/>
                    <a:pt x="38895" y="65614"/>
                    <a:pt x="44032" y="65514"/>
                  </a:cubicBezTo>
                  <a:cubicBezTo>
                    <a:pt x="48702" y="65447"/>
                    <a:pt x="53672" y="65181"/>
                    <a:pt x="58342" y="64780"/>
                  </a:cubicBezTo>
                  <a:cubicBezTo>
                    <a:pt x="62345" y="64413"/>
                    <a:pt x="66448" y="63279"/>
                    <a:pt x="69684" y="60844"/>
                  </a:cubicBezTo>
                  <a:cubicBezTo>
                    <a:pt x="70184" y="60477"/>
                    <a:pt x="70618" y="60077"/>
                    <a:pt x="71085" y="59610"/>
                  </a:cubicBezTo>
                  <a:cubicBezTo>
                    <a:pt x="69235" y="59558"/>
                    <a:pt x="67380" y="59532"/>
                    <a:pt x="65521" y="59532"/>
                  </a:cubicBezTo>
                  <a:cubicBezTo>
                    <a:pt x="62555" y="59532"/>
                    <a:pt x="59582" y="59600"/>
                    <a:pt x="56608" y="59743"/>
                  </a:cubicBezTo>
                  <a:cubicBezTo>
                    <a:pt x="48602" y="60110"/>
                    <a:pt x="40563" y="60911"/>
                    <a:pt x="32824" y="62312"/>
                  </a:cubicBezTo>
                  <a:cubicBezTo>
                    <a:pt x="38328" y="60777"/>
                    <a:pt x="42764" y="59943"/>
                    <a:pt x="47701" y="59076"/>
                  </a:cubicBezTo>
                  <a:cubicBezTo>
                    <a:pt x="52772" y="58142"/>
                    <a:pt x="57909" y="58009"/>
                    <a:pt x="63046" y="57408"/>
                  </a:cubicBezTo>
                  <a:cubicBezTo>
                    <a:pt x="68183" y="56774"/>
                    <a:pt x="73353" y="55240"/>
                    <a:pt x="77256" y="51838"/>
                  </a:cubicBezTo>
                  <a:cubicBezTo>
                    <a:pt x="76168" y="51774"/>
                    <a:pt x="75082" y="51744"/>
                    <a:pt x="73998" y="51744"/>
                  </a:cubicBezTo>
                  <a:cubicBezTo>
                    <a:pt x="70560" y="51744"/>
                    <a:pt x="67136" y="52040"/>
                    <a:pt x="63713" y="52471"/>
                  </a:cubicBezTo>
                  <a:cubicBezTo>
                    <a:pt x="61378" y="52772"/>
                    <a:pt x="59009" y="53139"/>
                    <a:pt x="56674" y="53505"/>
                  </a:cubicBezTo>
                  <a:cubicBezTo>
                    <a:pt x="49889" y="54609"/>
                    <a:pt x="43103" y="55776"/>
                    <a:pt x="36225" y="55776"/>
                  </a:cubicBezTo>
                  <a:cubicBezTo>
                    <a:pt x="36037" y="55776"/>
                    <a:pt x="35848" y="55776"/>
                    <a:pt x="35659" y="55774"/>
                  </a:cubicBezTo>
                  <a:cubicBezTo>
                    <a:pt x="39095" y="53839"/>
                    <a:pt x="43031" y="52972"/>
                    <a:pt x="46934" y="52438"/>
                  </a:cubicBezTo>
                  <a:cubicBezTo>
                    <a:pt x="50870" y="51904"/>
                    <a:pt x="54840" y="51637"/>
                    <a:pt x="58709" y="50837"/>
                  </a:cubicBezTo>
                  <a:cubicBezTo>
                    <a:pt x="64880" y="49569"/>
                    <a:pt x="70551" y="46601"/>
                    <a:pt x="75555" y="42798"/>
                  </a:cubicBezTo>
                  <a:cubicBezTo>
                    <a:pt x="75415" y="42797"/>
                    <a:pt x="75275" y="42796"/>
                    <a:pt x="75135" y="42796"/>
                  </a:cubicBezTo>
                  <a:cubicBezTo>
                    <a:pt x="70840" y="42796"/>
                    <a:pt x="66577" y="43288"/>
                    <a:pt x="62345" y="43999"/>
                  </a:cubicBezTo>
                  <a:cubicBezTo>
                    <a:pt x="59943" y="44399"/>
                    <a:pt x="57608" y="44899"/>
                    <a:pt x="55273" y="45400"/>
                  </a:cubicBezTo>
                  <a:cubicBezTo>
                    <a:pt x="52738" y="45967"/>
                    <a:pt x="50236" y="46601"/>
                    <a:pt x="47701" y="47168"/>
                  </a:cubicBezTo>
                  <a:cubicBezTo>
                    <a:pt x="44532" y="47935"/>
                    <a:pt x="41497" y="48435"/>
                    <a:pt x="38361" y="49169"/>
                  </a:cubicBezTo>
                  <a:cubicBezTo>
                    <a:pt x="43398" y="47568"/>
                    <a:pt x="48435" y="45933"/>
                    <a:pt x="53505" y="44332"/>
                  </a:cubicBezTo>
                  <a:cubicBezTo>
                    <a:pt x="58342" y="42798"/>
                    <a:pt x="63212" y="41263"/>
                    <a:pt x="67682" y="38895"/>
                  </a:cubicBezTo>
                  <a:cubicBezTo>
                    <a:pt x="70351" y="37461"/>
                    <a:pt x="72886" y="35759"/>
                    <a:pt x="75188" y="33791"/>
                  </a:cubicBezTo>
                  <a:lnTo>
                    <a:pt x="75354" y="33658"/>
                  </a:lnTo>
                  <a:cubicBezTo>
                    <a:pt x="74275" y="33510"/>
                    <a:pt x="73196" y="33442"/>
                    <a:pt x="72118" y="33442"/>
                  </a:cubicBezTo>
                  <a:cubicBezTo>
                    <a:pt x="69301" y="33442"/>
                    <a:pt x="66497" y="33911"/>
                    <a:pt x="63746" y="34659"/>
                  </a:cubicBezTo>
                  <a:cubicBezTo>
                    <a:pt x="61678" y="35226"/>
                    <a:pt x="59576" y="35926"/>
                    <a:pt x="57575" y="36727"/>
                  </a:cubicBezTo>
                  <a:cubicBezTo>
                    <a:pt x="51938" y="38928"/>
                    <a:pt x="46434" y="41564"/>
                    <a:pt x="40496" y="42664"/>
                  </a:cubicBezTo>
                  <a:cubicBezTo>
                    <a:pt x="46434" y="39996"/>
                    <a:pt x="52405" y="37327"/>
                    <a:pt x="57909" y="33791"/>
                  </a:cubicBezTo>
                  <a:cubicBezTo>
                    <a:pt x="63379" y="30256"/>
                    <a:pt x="68116" y="25652"/>
                    <a:pt x="71552" y="20115"/>
                  </a:cubicBezTo>
                  <a:lnTo>
                    <a:pt x="71585" y="20048"/>
                  </a:lnTo>
                  <a:lnTo>
                    <a:pt x="71585" y="20048"/>
                  </a:lnTo>
                  <a:cubicBezTo>
                    <a:pt x="66048" y="22216"/>
                    <a:pt x="60844" y="25119"/>
                    <a:pt x="55774" y="28388"/>
                  </a:cubicBezTo>
                  <a:cubicBezTo>
                    <a:pt x="52205" y="30723"/>
                    <a:pt x="48702" y="33158"/>
                    <a:pt x="45200" y="35659"/>
                  </a:cubicBezTo>
                  <a:cubicBezTo>
                    <a:pt x="48769" y="32224"/>
                    <a:pt x="52405" y="28721"/>
                    <a:pt x="56007" y="25219"/>
                  </a:cubicBezTo>
                  <a:cubicBezTo>
                    <a:pt x="60510" y="20815"/>
                    <a:pt x="65247" y="16312"/>
                    <a:pt x="68049" y="10675"/>
                  </a:cubicBezTo>
                  <a:lnTo>
                    <a:pt x="68049" y="10675"/>
                  </a:lnTo>
                  <a:cubicBezTo>
                    <a:pt x="67882" y="10808"/>
                    <a:pt x="67682" y="10908"/>
                    <a:pt x="67516" y="11042"/>
                  </a:cubicBezTo>
                  <a:cubicBezTo>
                    <a:pt x="63513" y="13310"/>
                    <a:pt x="59710" y="15945"/>
                    <a:pt x="56207" y="18914"/>
                  </a:cubicBezTo>
                  <a:cubicBezTo>
                    <a:pt x="53172" y="21483"/>
                    <a:pt x="50337" y="24285"/>
                    <a:pt x="47735" y="27320"/>
                  </a:cubicBezTo>
                  <a:cubicBezTo>
                    <a:pt x="52438" y="19514"/>
                    <a:pt x="56241" y="11175"/>
                    <a:pt x="59343" y="2636"/>
                  </a:cubicBezTo>
                  <a:lnTo>
                    <a:pt x="59343" y="2636"/>
                  </a:lnTo>
                  <a:cubicBezTo>
                    <a:pt x="52738" y="9107"/>
                    <a:pt x="48402" y="17446"/>
                    <a:pt x="44532" y="25819"/>
                  </a:cubicBezTo>
                  <a:cubicBezTo>
                    <a:pt x="45200" y="23084"/>
                    <a:pt x="45700" y="20282"/>
                    <a:pt x="46067" y="17480"/>
                  </a:cubicBezTo>
                  <a:cubicBezTo>
                    <a:pt x="46601" y="13077"/>
                    <a:pt x="46767" y="8607"/>
                    <a:pt x="46601" y="4103"/>
                  </a:cubicBezTo>
                  <a:cubicBezTo>
                    <a:pt x="46567" y="2736"/>
                    <a:pt x="46500" y="1402"/>
                    <a:pt x="4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78" name="Google Shape;6578;p31"/>
            <p:cNvSpPr/>
            <p:nvPr/>
          </p:nvSpPr>
          <p:spPr>
            <a:xfrm>
              <a:off x="5238900" y="4210125"/>
              <a:ext cx="62575" cy="14200"/>
            </a:xfrm>
            <a:custGeom>
              <a:avLst/>
              <a:gdLst/>
              <a:ahLst/>
              <a:cxnLst/>
              <a:rect l="l" t="t" r="r" b="b"/>
              <a:pathLst>
                <a:path w="2503" h="568" extrusionOk="0">
                  <a:moveTo>
                    <a:pt x="2503" y="0"/>
                  </a:moveTo>
                  <a:cubicBezTo>
                    <a:pt x="1669" y="201"/>
                    <a:pt x="835" y="367"/>
                    <a:pt x="1" y="567"/>
                  </a:cubicBezTo>
                  <a:cubicBezTo>
                    <a:pt x="835" y="401"/>
                    <a:pt x="1669" y="234"/>
                    <a:pt x="25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79" name="Google Shape;6579;p31"/>
            <p:cNvSpPr/>
            <p:nvPr/>
          </p:nvSpPr>
          <p:spPr>
            <a:xfrm>
              <a:off x="4340775" y="3665575"/>
              <a:ext cx="1076625" cy="1470675"/>
            </a:xfrm>
            <a:custGeom>
              <a:avLst/>
              <a:gdLst/>
              <a:ahLst/>
              <a:cxnLst/>
              <a:rect l="l" t="t" r="r" b="b"/>
              <a:pathLst>
                <a:path w="43065" h="58827" extrusionOk="0">
                  <a:moveTo>
                    <a:pt x="18247" y="16145"/>
                  </a:moveTo>
                  <a:cubicBezTo>
                    <a:pt x="18327" y="16432"/>
                    <a:pt x="18411" y="16718"/>
                    <a:pt x="18498" y="17002"/>
                  </a:cubicBezTo>
                  <a:lnTo>
                    <a:pt x="18498" y="17002"/>
                  </a:lnTo>
                  <a:cubicBezTo>
                    <a:pt x="18415" y="16717"/>
                    <a:pt x="18331" y="16431"/>
                    <a:pt x="18247" y="16145"/>
                  </a:cubicBezTo>
                  <a:close/>
                  <a:moveTo>
                    <a:pt x="37093" y="20515"/>
                  </a:moveTo>
                  <a:cubicBezTo>
                    <a:pt x="36727" y="20639"/>
                    <a:pt x="36364" y="20766"/>
                    <a:pt x="36003" y="20895"/>
                  </a:cubicBezTo>
                  <a:lnTo>
                    <a:pt x="36003" y="20895"/>
                  </a:lnTo>
                  <a:cubicBezTo>
                    <a:pt x="36369" y="20778"/>
                    <a:pt x="36733" y="20652"/>
                    <a:pt x="37093" y="20515"/>
                  </a:cubicBezTo>
                  <a:close/>
                  <a:moveTo>
                    <a:pt x="41196" y="0"/>
                  </a:moveTo>
                  <a:lnTo>
                    <a:pt x="41196" y="0"/>
                  </a:lnTo>
                  <a:cubicBezTo>
                    <a:pt x="39262" y="2235"/>
                    <a:pt x="37594" y="4637"/>
                    <a:pt x="36226" y="7205"/>
                  </a:cubicBezTo>
                  <a:cubicBezTo>
                    <a:pt x="36760" y="5304"/>
                    <a:pt x="37460" y="3369"/>
                    <a:pt x="38194" y="1535"/>
                  </a:cubicBezTo>
                  <a:lnTo>
                    <a:pt x="38194" y="1535"/>
                  </a:lnTo>
                  <a:cubicBezTo>
                    <a:pt x="37027" y="3736"/>
                    <a:pt x="35793" y="5871"/>
                    <a:pt x="34625" y="8139"/>
                  </a:cubicBezTo>
                  <a:cubicBezTo>
                    <a:pt x="34892" y="6305"/>
                    <a:pt x="35259" y="4537"/>
                    <a:pt x="35592" y="2702"/>
                  </a:cubicBezTo>
                  <a:lnTo>
                    <a:pt x="35592" y="2702"/>
                  </a:lnTo>
                  <a:cubicBezTo>
                    <a:pt x="34925" y="4303"/>
                    <a:pt x="34291" y="5971"/>
                    <a:pt x="33624" y="7539"/>
                  </a:cubicBezTo>
                  <a:cubicBezTo>
                    <a:pt x="33925" y="6305"/>
                    <a:pt x="34225" y="5004"/>
                    <a:pt x="34458" y="3736"/>
                  </a:cubicBezTo>
                  <a:cubicBezTo>
                    <a:pt x="34558" y="3469"/>
                    <a:pt x="34458" y="3303"/>
                    <a:pt x="34358" y="3002"/>
                  </a:cubicBezTo>
                  <a:cubicBezTo>
                    <a:pt x="33858" y="4704"/>
                    <a:pt x="33291" y="6405"/>
                    <a:pt x="32757" y="8139"/>
                  </a:cubicBezTo>
                  <a:cubicBezTo>
                    <a:pt x="32724" y="8306"/>
                    <a:pt x="32724" y="8506"/>
                    <a:pt x="32690" y="8673"/>
                  </a:cubicBezTo>
                  <a:lnTo>
                    <a:pt x="32690" y="8339"/>
                  </a:lnTo>
                  <a:cubicBezTo>
                    <a:pt x="32524" y="8873"/>
                    <a:pt x="32357" y="9374"/>
                    <a:pt x="32190" y="9941"/>
                  </a:cubicBezTo>
                  <a:cubicBezTo>
                    <a:pt x="32023" y="8506"/>
                    <a:pt x="31756" y="7072"/>
                    <a:pt x="31723" y="5638"/>
                  </a:cubicBezTo>
                  <a:cubicBezTo>
                    <a:pt x="31456" y="7672"/>
                    <a:pt x="31223" y="9707"/>
                    <a:pt x="31022" y="11742"/>
                  </a:cubicBezTo>
                  <a:cubicBezTo>
                    <a:pt x="31056" y="9140"/>
                    <a:pt x="31056" y="6638"/>
                    <a:pt x="31123" y="4003"/>
                  </a:cubicBezTo>
                  <a:lnTo>
                    <a:pt x="31123" y="4003"/>
                  </a:lnTo>
                  <a:cubicBezTo>
                    <a:pt x="30589" y="7172"/>
                    <a:pt x="30122" y="10308"/>
                    <a:pt x="29588" y="13476"/>
                  </a:cubicBezTo>
                  <a:cubicBezTo>
                    <a:pt x="29255" y="10641"/>
                    <a:pt x="28954" y="7806"/>
                    <a:pt x="28921" y="4904"/>
                  </a:cubicBezTo>
                  <a:cubicBezTo>
                    <a:pt x="28854" y="7906"/>
                    <a:pt x="28721" y="10875"/>
                    <a:pt x="28621" y="13877"/>
                  </a:cubicBezTo>
                  <a:cubicBezTo>
                    <a:pt x="28054" y="10975"/>
                    <a:pt x="27753" y="8006"/>
                    <a:pt x="27787" y="5004"/>
                  </a:cubicBezTo>
                  <a:lnTo>
                    <a:pt x="27787" y="5004"/>
                  </a:lnTo>
                  <a:cubicBezTo>
                    <a:pt x="27687" y="9007"/>
                    <a:pt x="27920" y="13009"/>
                    <a:pt x="28687" y="16912"/>
                  </a:cubicBezTo>
                  <a:cubicBezTo>
                    <a:pt x="28187" y="15545"/>
                    <a:pt x="27620" y="14177"/>
                    <a:pt x="27120" y="12843"/>
                  </a:cubicBezTo>
                  <a:lnTo>
                    <a:pt x="27120" y="12843"/>
                  </a:lnTo>
                  <a:cubicBezTo>
                    <a:pt x="27186" y="13343"/>
                    <a:pt x="27220" y="13877"/>
                    <a:pt x="27253" y="14377"/>
                  </a:cubicBezTo>
                  <a:cubicBezTo>
                    <a:pt x="27053" y="13543"/>
                    <a:pt x="26886" y="12709"/>
                    <a:pt x="26753" y="11842"/>
                  </a:cubicBezTo>
                  <a:lnTo>
                    <a:pt x="25118" y="7572"/>
                  </a:lnTo>
                  <a:lnTo>
                    <a:pt x="25118" y="7572"/>
                  </a:lnTo>
                  <a:cubicBezTo>
                    <a:pt x="25319" y="10530"/>
                    <a:pt x="25743" y="13388"/>
                    <a:pt x="26410" y="16212"/>
                  </a:cubicBezTo>
                  <a:lnTo>
                    <a:pt x="26410" y="16212"/>
                  </a:lnTo>
                  <a:cubicBezTo>
                    <a:pt x="25688" y="13400"/>
                    <a:pt x="24860" y="10595"/>
                    <a:pt x="23884" y="7839"/>
                  </a:cubicBezTo>
                  <a:lnTo>
                    <a:pt x="23884" y="7839"/>
                  </a:lnTo>
                  <a:cubicBezTo>
                    <a:pt x="24218" y="11308"/>
                    <a:pt x="24785" y="14677"/>
                    <a:pt x="25519" y="18080"/>
                  </a:cubicBezTo>
                  <a:cubicBezTo>
                    <a:pt x="24951" y="16412"/>
                    <a:pt x="24251" y="14844"/>
                    <a:pt x="23417" y="13343"/>
                  </a:cubicBezTo>
                  <a:lnTo>
                    <a:pt x="23417" y="13343"/>
                  </a:lnTo>
                  <a:cubicBezTo>
                    <a:pt x="24118" y="15878"/>
                    <a:pt x="24785" y="18380"/>
                    <a:pt x="25519" y="20882"/>
                  </a:cubicBezTo>
                  <a:cubicBezTo>
                    <a:pt x="24885" y="19781"/>
                    <a:pt x="24218" y="18680"/>
                    <a:pt x="23517" y="17613"/>
                  </a:cubicBezTo>
                  <a:lnTo>
                    <a:pt x="23517" y="17613"/>
                  </a:lnTo>
                  <a:cubicBezTo>
                    <a:pt x="24084" y="19648"/>
                    <a:pt x="24618" y="21649"/>
                    <a:pt x="25218" y="23684"/>
                  </a:cubicBezTo>
                  <a:cubicBezTo>
                    <a:pt x="24184" y="21282"/>
                    <a:pt x="23250" y="18814"/>
                    <a:pt x="22416" y="16345"/>
                  </a:cubicBezTo>
                  <a:lnTo>
                    <a:pt x="22416" y="16345"/>
                  </a:lnTo>
                  <a:cubicBezTo>
                    <a:pt x="22683" y="18380"/>
                    <a:pt x="23083" y="20315"/>
                    <a:pt x="23584" y="22316"/>
                  </a:cubicBezTo>
                  <a:cubicBezTo>
                    <a:pt x="22416" y="19814"/>
                    <a:pt x="21182" y="17379"/>
                    <a:pt x="19915" y="14978"/>
                  </a:cubicBezTo>
                  <a:lnTo>
                    <a:pt x="19915" y="14978"/>
                  </a:lnTo>
                  <a:cubicBezTo>
                    <a:pt x="21249" y="18046"/>
                    <a:pt x="22516" y="21115"/>
                    <a:pt x="23851" y="24217"/>
                  </a:cubicBezTo>
                  <a:cubicBezTo>
                    <a:pt x="22950" y="22149"/>
                    <a:pt x="22016" y="20181"/>
                    <a:pt x="20949" y="18180"/>
                  </a:cubicBezTo>
                  <a:lnTo>
                    <a:pt x="20949" y="18180"/>
                  </a:lnTo>
                  <a:cubicBezTo>
                    <a:pt x="21215" y="20782"/>
                    <a:pt x="21616" y="23283"/>
                    <a:pt x="22250" y="25785"/>
                  </a:cubicBezTo>
                  <a:cubicBezTo>
                    <a:pt x="20725" y="22950"/>
                    <a:pt x="19424" y="20031"/>
                    <a:pt x="18498" y="17002"/>
                  </a:cubicBezTo>
                  <a:lnTo>
                    <a:pt x="18498" y="17002"/>
                  </a:lnTo>
                  <a:cubicBezTo>
                    <a:pt x="19337" y="19886"/>
                    <a:pt x="20126" y="22772"/>
                    <a:pt x="20915" y="25685"/>
                  </a:cubicBezTo>
                  <a:cubicBezTo>
                    <a:pt x="19114" y="22383"/>
                    <a:pt x="17546" y="18980"/>
                    <a:pt x="16212" y="15478"/>
                  </a:cubicBezTo>
                  <a:lnTo>
                    <a:pt x="16212" y="15478"/>
                  </a:lnTo>
                  <a:cubicBezTo>
                    <a:pt x="17246" y="19214"/>
                    <a:pt x="18547" y="23017"/>
                    <a:pt x="19881" y="26653"/>
                  </a:cubicBezTo>
                  <a:cubicBezTo>
                    <a:pt x="17746" y="23217"/>
                    <a:pt x="15778" y="19748"/>
                    <a:pt x="14077" y="16078"/>
                  </a:cubicBezTo>
                  <a:lnTo>
                    <a:pt x="14077" y="16078"/>
                  </a:lnTo>
                  <a:cubicBezTo>
                    <a:pt x="15445" y="19814"/>
                    <a:pt x="17012" y="23484"/>
                    <a:pt x="18680" y="27053"/>
                  </a:cubicBezTo>
                  <a:cubicBezTo>
                    <a:pt x="16345" y="24351"/>
                    <a:pt x="14277" y="21349"/>
                    <a:pt x="12609" y="18180"/>
                  </a:cubicBezTo>
                  <a:lnTo>
                    <a:pt x="12609" y="18180"/>
                  </a:lnTo>
                  <a:cubicBezTo>
                    <a:pt x="14244" y="22249"/>
                    <a:pt x="16379" y="26085"/>
                    <a:pt x="18847" y="29755"/>
                  </a:cubicBezTo>
                  <a:cubicBezTo>
                    <a:pt x="16112" y="27253"/>
                    <a:pt x="13910" y="24384"/>
                    <a:pt x="12409" y="21049"/>
                  </a:cubicBezTo>
                  <a:lnTo>
                    <a:pt x="12409" y="21049"/>
                  </a:lnTo>
                  <a:cubicBezTo>
                    <a:pt x="14010" y="25185"/>
                    <a:pt x="16212" y="29054"/>
                    <a:pt x="18914" y="32523"/>
                  </a:cubicBezTo>
                  <a:cubicBezTo>
                    <a:pt x="16112" y="29121"/>
                    <a:pt x="13677" y="25485"/>
                    <a:pt x="11375" y="21682"/>
                  </a:cubicBezTo>
                  <a:lnTo>
                    <a:pt x="11375" y="21682"/>
                  </a:lnTo>
                  <a:cubicBezTo>
                    <a:pt x="12743" y="25652"/>
                    <a:pt x="14244" y="29555"/>
                    <a:pt x="15912" y="33424"/>
                  </a:cubicBezTo>
                  <a:cubicBezTo>
                    <a:pt x="14044" y="30422"/>
                    <a:pt x="12376" y="27353"/>
                    <a:pt x="10875" y="24151"/>
                  </a:cubicBezTo>
                  <a:lnTo>
                    <a:pt x="10875" y="24151"/>
                  </a:lnTo>
                  <a:cubicBezTo>
                    <a:pt x="11909" y="27987"/>
                    <a:pt x="13276" y="31689"/>
                    <a:pt x="15011" y="35325"/>
                  </a:cubicBezTo>
                  <a:cubicBezTo>
                    <a:pt x="12876" y="32090"/>
                    <a:pt x="11042" y="28721"/>
                    <a:pt x="9407" y="25185"/>
                  </a:cubicBezTo>
                  <a:lnTo>
                    <a:pt x="9407" y="25185"/>
                  </a:lnTo>
                  <a:cubicBezTo>
                    <a:pt x="10541" y="29054"/>
                    <a:pt x="12042" y="32757"/>
                    <a:pt x="13743" y="36426"/>
                  </a:cubicBezTo>
                  <a:cubicBezTo>
                    <a:pt x="11575" y="33491"/>
                    <a:pt x="9674" y="30422"/>
                    <a:pt x="7873" y="27186"/>
                  </a:cubicBezTo>
                  <a:lnTo>
                    <a:pt x="7873" y="27186"/>
                  </a:lnTo>
                  <a:cubicBezTo>
                    <a:pt x="9073" y="31056"/>
                    <a:pt x="10541" y="34959"/>
                    <a:pt x="12009" y="38728"/>
                  </a:cubicBezTo>
                  <a:cubicBezTo>
                    <a:pt x="9941" y="36193"/>
                    <a:pt x="8206" y="33391"/>
                    <a:pt x="6905" y="30422"/>
                  </a:cubicBezTo>
                  <a:lnTo>
                    <a:pt x="6905" y="30422"/>
                  </a:lnTo>
                  <a:cubicBezTo>
                    <a:pt x="8273" y="34025"/>
                    <a:pt x="9707" y="37527"/>
                    <a:pt x="11075" y="41130"/>
                  </a:cubicBezTo>
                  <a:cubicBezTo>
                    <a:pt x="8940" y="38461"/>
                    <a:pt x="7205" y="35426"/>
                    <a:pt x="5838" y="32323"/>
                  </a:cubicBezTo>
                  <a:lnTo>
                    <a:pt x="5838" y="32323"/>
                  </a:lnTo>
                  <a:cubicBezTo>
                    <a:pt x="6905" y="35559"/>
                    <a:pt x="8406" y="38661"/>
                    <a:pt x="10074" y="41630"/>
                  </a:cubicBezTo>
                  <a:cubicBezTo>
                    <a:pt x="8106" y="39128"/>
                    <a:pt x="6271" y="36526"/>
                    <a:pt x="4704" y="33758"/>
                  </a:cubicBezTo>
                  <a:lnTo>
                    <a:pt x="4704" y="33758"/>
                  </a:lnTo>
                  <a:cubicBezTo>
                    <a:pt x="5671" y="37260"/>
                    <a:pt x="6839" y="40663"/>
                    <a:pt x="8273" y="43998"/>
                  </a:cubicBezTo>
                  <a:cubicBezTo>
                    <a:pt x="6672" y="41396"/>
                    <a:pt x="5237" y="38695"/>
                    <a:pt x="4037" y="35859"/>
                  </a:cubicBezTo>
                  <a:lnTo>
                    <a:pt x="4037" y="35859"/>
                  </a:lnTo>
                  <a:cubicBezTo>
                    <a:pt x="4770" y="39262"/>
                    <a:pt x="5938" y="42597"/>
                    <a:pt x="7506" y="45733"/>
                  </a:cubicBezTo>
                  <a:cubicBezTo>
                    <a:pt x="5871" y="43298"/>
                    <a:pt x="4504" y="40663"/>
                    <a:pt x="3570" y="37827"/>
                  </a:cubicBezTo>
                  <a:lnTo>
                    <a:pt x="3570" y="37827"/>
                  </a:lnTo>
                  <a:cubicBezTo>
                    <a:pt x="3870" y="39428"/>
                    <a:pt x="4237" y="41063"/>
                    <a:pt x="4704" y="42664"/>
                  </a:cubicBezTo>
                  <a:cubicBezTo>
                    <a:pt x="5671" y="44832"/>
                    <a:pt x="6572" y="47000"/>
                    <a:pt x="7506" y="49169"/>
                  </a:cubicBezTo>
                  <a:cubicBezTo>
                    <a:pt x="6839" y="47868"/>
                    <a:pt x="6171" y="46634"/>
                    <a:pt x="5504" y="45333"/>
                  </a:cubicBezTo>
                  <a:lnTo>
                    <a:pt x="5504" y="45333"/>
                  </a:lnTo>
                  <a:cubicBezTo>
                    <a:pt x="5604" y="45733"/>
                    <a:pt x="5771" y="46167"/>
                    <a:pt x="5938" y="46634"/>
                  </a:cubicBezTo>
                  <a:cubicBezTo>
                    <a:pt x="4837" y="44999"/>
                    <a:pt x="3770" y="43398"/>
                    <a:pt x="2836" y="41697"/>
                  </a:cubicBezTo>
                  <a:lnTo>
                    <a:pt x="2836" y="41697"/>
                  </a:lnTo>
                  <a:cubicBezTo>
                    <a:pt x="3603" y="44032"/>
                    <a:pt x="4604" y="46233"/>
                    <a:pt x="5838" y="48401"/>
                  </a:cubicBezTo>
                  <a:cubicBezTo>
                    <a:pt x="4604" y="46300"/>
                    <a:pt x="3369" y="44198"/>
                    <a:pt x="2169" y="42064"/>
                  </a:cubicBezTo>
                  <a:lnTo>
                    <a:pt x="2169" y="42064"/>
                  </a:lnTo>
                  <a:cubicBezTo>
                    <a:pt x="2736" y="44365"/>
                    <a:pt x="3436" y="46567"/>
                    <a:pt x="4504" y="48702"/>
                  </a:cubicBezTo>
                  <a:cubicBezTo>
                    <a:pt x="2936" y="46834"/>
                    <a:pt x="1702" y="44799"/>
                    <a:pt x="834" y="42531"/>
                  </a:cubicBezTo>
                  <a:lnTo>
                    <a:pt x="834" y="42531"/>
                  </a:lnTo>
                  <a:cubicBezTo>
                    <a:pt x="1568" y="44899"/>
                    <a:pt x="2435" y="47167"/>
                    <a:pt x="3403" y="49469"/>
                  </a:cubicBezTo>
                  <a:cubicBezTo>
                    <a:pt x="1935" y="47401"/>
                    <a:pt x="834" y="45199"/>
                    <a:pt x="0" y="42864"/>
                  </a:cubicBezTo>
                  <a:lnTo>
                    <a:pt x="0" y="42864"/>
                  </a:lnTo>
                  <a:cubicBezTo>
                    <a:pt x="267" y="45299"/>
                    <a:pt x="868" y="47701"/>
                    <a:pt x="1768" y="49969"/>
                  </a:cubicBezTo>
                  <a:cubicBezTo>
                    <a:pt x="3570" y="52671"/>
                    <a:pt x="5438" y="55340"/>
                    <a:pt x="7205" y="58075"/>
                  </a:cubicBezTo>
                  <a:cubicBezTo>
                    <a:pt x="11786" y="58515"/>
                    <a:pt x="16573" y="58827"/>
                    <a:pt x="21225" y="58827"/>
                  </a:cubicBezTo>
                  <a:cubicBezTo>
                    <a:pt x="21859" y="58827"/>
                    <a:pt x="22489" y="58821"/>
                    <a:pt x="23117" y="58809"/>
                  </a:cubicBezTo>
                  <a:cubicBezTo>
                    <a:pt x="25852" y="58575"/>
                    <a:pt x="28521" y="58375"/>
                    <a:pt x="31223" y="58175"/>
                  </a:cubicBezTo>
                  <a:cubicBezTo>
                    <a:pt x="29054" y="58075"/>
                    <a:pt x="26920" y="58075"/>
                    <a:pt x="24751" y="57975"/>
                  </a:cubicBezTo>
                  <a:cubicBezTo>
                    <a:pt x="27553" y="57808"/>
                    <a:pt x="30255" y="57408"/>
                    <a:pt x="33024" y="56807"/>
                  </a:cubicBezTo>
                  <a:lnTo>
                    <a:pt x="33024" y="56807"/>
                  </a:lnTo>
                  <a:cubicBezTo>
                    <a:pt x="30622" y="56908"/>
                    <a:pt x="28287" y="57008"/>
                    <a:pt x="25952" y="57074"/>
                  </a:cubicBezTo>
                  <a:cubicBezTo>
                    <a:pt x="27787" y="56908"/>
                    <a:pt x="29621" y="56507"/>
                    <a:pt x="31389" y="55807"/>
                  </a:cubicBezTo>
                  <a:cubicBezTo>
                    <a:pt x="30734" y="55783"/>
                    <a:pt x="30085" y="55773"/>
                    <a:pt x="29438" y="55773"/>
                  </a:cubicBezTo>
                  <a:cubicBezTo>
                    <a:pt x="27320" y="55773"/>
                    <a:pt x="25238" y="55887"/>
                    <a:pt x="23117" y="56040"/>
                  </a:cubicBezTo>
                  <a:cubicBezTo>
                    <a:pt x="25619" y="55807"/>
                    <a:pt x="28087" y="55206"/>
                    <a:pt x="30455" y="54306"/>
                  </a:cubicBezTo>
                  <a:lnTo>
                    <a:pt x="30455" y="54306"/>
                  </a:lnTo>
                  <a:cubicBezTo>
                    <a:pt x="27086" y="54406"/>
                    <a:pt x="23751" y="54539"/>
                    <a:pt x="20382" y="54639"/>
                  </a:cubicBezTo>
                  <a:cubicBezTo>
                    <a:pt x="22783" y="54506"/>
                    <a:pt x="25185" y="54339"/>
                    <a:pt x="27587" y="53972"/>
                  </a:cubicBezTo>
                  <a:cubicBezTo>
                    <a:pt x="25252" y="53672"/>
                    <a:pt x="22883" y="53505"/>
                    <a:pt x="20515" y="53505"/>
                  </a:cubicBezTo>
                  <a:cubicBezTo>
                    <a:pt x="22616" y="53405"/>
                    <a:pt x="24718" y="53305"/>
                    <a:pt x="26853" y="53071"/>
                  </a:cubicBezTo>
                  <a:cubicBezTo>
                    <a:pt x="23617" y="52905"/>
                    <a:pt x="20448" y="52838"/>
                    <a:pt x="17246" y="52738"/>
                  </a:cubicBezTo>
                  <a:lnTo>
                    <a:pt x="31890" y="52371"/>
                  </a:lnTo>
                  <a:cubicBezTo>
                    <a:pt x="31956" y="52371"/>
                    <a:pt x="32090" y="52338"/>
                    <a:pt x="32190" y="52338"/>
                  </a:cubicBezTo>
                  <a:cubicBezTo>
                    <a:pt x="29588" y="52338"/>
                    <a:pt x="26953" y="52338"/>
                    <a:pt x="24384" y="52371"/>
                  </a:cubicBezTo>
                  <a:cubicBezTo>
                    <a:pt x="27286" y="51704"/>
                    <a:pt x="30189" y="51170"/>
                    <a:pt x="33124" y="50636"/>
                  </a:cubicBezTo>
                  <a:cubicBezTo>
                    <a:pt x="30963" y="50556"/>
                    <a:pt x="28789" y="50511"/>
                    <a:pt x="26618" y="50511"/>
                  </a:cubicBezTo>
                  <a:cubicBezTo>
                    <a:pt x="25451" y="50511"/>
                    <a:pt x="24284" y="50524"/>
                    <a:pt x="23121" y="50551"/>
                  </a:cubicBezTo>
                  <a:lnTo>
                    <a:pt x="23121" y="50551"/>
                  </a:lnTo>
                  <a:cubicBezTo>
                    <a:pt x="25872" y="50442"/>
                    <a:pt x="28592" y="49906"/>
                    <a:pt x="31256" y="49202"/>
                  </a:cubicBezTo>
                  <a:lnTo>
                    <a:pt x="31256" y="49202"/>
                  </a:lnTo>
                  <a:cubicBezTo>
                    <a:pt x="30263" y="49226"/>
                    <a:pt x="29275" y="49237"/>
                    <a:pt x="28288" y="49237"/>
                  </a:cubicBezTo>
                  <a:cubicBezTo>
                    <a:pt x="26488" y="49237"/>
                    <a:pt x="24693" y="49200"/>
                    <a:pt x="22883" y="49135"/>
                  </a:cubicBezTo>
                  <a:cubicBezTo>
                    <a:pt x="24218" y="49069"/>
                    <a:pt x="25552" y="48969"/>
                    <a:pt x="26920" y="48668"/>
                  </a:cubicBezTo>
                  <a:cubicBezTo>
                    <a:pt x="24918" y="48435"/>
                    <a:pt x="22850" y="48101"/>
                    <a:pt x="20849" y="47601"/>
                  </a:cubicBezTo>
                  <a:cubicBezTo>
                    <a:pt x="20382" y="47601"/>
                    <a:pt x="19948" y="47601"/>
                    <a:pt x="19514" y="47668"/>
                  </a:cubicBezTo>
                  <a:cubicBezTo>
                    <a:pt x="19748" y="47568"/>
                    <a:pt x="20015" y="47534"/>
                    <a:pt x="20248" y="47501"/>
                  </a:cubicBezTo>
                  <a:cubicBezTo>
                    <a:pt x="20048" y="47467"/>
                    <a:pt x="19848" y="47367"/>
                    <a:pt x="19581" y="47334"/>
                  </a:cubicBezTo>
                  <a:lnTo>
                    <a:pt x="20882" y="47334"/>
                  </a:lnTo>
                  <a:cubicBezTo>
                    <a:pt x="21783" y="47134"/>
                    <a:pt x="22750" y="46967"/>
                    <a:pt x="23684" y="46834"/>
                  </a:cubicBezTo>
                  <a:lnTo>
                    <a:pt x="20281" y="46200"/>
                  </a:lnTo>
                  <a:lnTo>
                    <a:pt x="20281" y="46200"/>
                  </a:lnTo>
                  <a:cubicBezTo>
                    <a:pt x="21300" y="46259"/>
                    <a:pt x="22319" y="46289"/>
                    <a:pt x="23339" y="46289"/>
                  </a:cubicBezTo>
                  <a:cubicBezTo>
                    <a:pt x="27462" y="46289"/>
                    <a:pt x="31581" y="45808"/>
                    <a:pt x="35592" y="44899"/>
                  </a:cubicBezTo>
                  <a:lnTo>
                    <a:pt x="35592" y="44899"/>
                  </a:lnTo>
                  <a:cubicBezTo>
                    <a:pt x="32257" y="45132"/>
                    <a:pt x="29021" y="45333"/>
                    <a:pt x="25685" y="45533"/>
                  </a:cubicBezTo>
                  <a:cubicBezTo>
                    <a:pt x="28521" y="45032"/>
                    <a:pt x="31289" y="44365"/>
                    <a:pt x="34091" y="43865"/>
                  </a:cubicBezTo>
                  <a:lnTo>
                    <a:pt x="34091" y="43865"/>
                  </a:lnTo>
                  <a:cubicBezTo>
                    <a:pt x="30622" y="44065"/>
                    <a:pt x="27186" y="44365"/>
                    <a:pt x="23717" y="44565"/>
                  </a:cubicBezTo>
                  <a:cubicBezTo>
                    <a:pt x="26019" y="44198"/>
                    <a:pt x="28254" y="43832"/>
                    <a:pt x="30555" y="43465"/>
                  </a:cubicBezTo>
                  <a:lnTo>
                    <a:pt x="30555" y="43465"/>
                  </a:lnTo>
                  <a:cubicBezTo>
                    <a:pt x="28888" y="43565"/>
                    <a:pt x="27220" y="43615"/>
                    <a:pt x="25552" y="43615"/>
                  </a:cubicBezTo>
                  <a:cubicBezTo>
                    <a:pt x="23884" y="43615"/>
                    <a:pt x="22216" y="43565"/>
                    <a:pt x="20548" y="43465"/>
                  </a:cubicBezTo>
                  <a:cubicBezTo>
                    <a:pt x="21382" y="43131"/>
                    <a:pt x="22216" y="42797"/>
                    <a:pt x="23050" y="42497"/>
                  </a:cubicBezTo>
                  <a:cubicBezTo>
                    <a:pt x="22950" y="42464"/>
                    <a:pt x="22850" y="42464"/>
                    <a:pt x="22750" y="42397"/>
                  </a:cubicBezTo>
                  <a:cubicBezTo>
                    <a:pt x="23250" y="42297"/>
                    <a:pt x="23717" y="42164"/>
                    <a:pt x="24218" y="42030"/>
                  </a:cubicBezTo>
                  <a:cubicBezTo>
                    <a:pt x="24384" y="41997"/>
                    <a:pt x="24518" y="41897"/>
                    <a:pt x="24685" y="41863"/>
                  </a:cubicBezTo>
                  <a:lnTo>
                    <a:pt x="24685" y="41863"/>
                  </a:lnTo>
                  <a:cubicBezTo>
                    <a:pt x="24536" y="41868"/>
                    <a:pt x="24385" y="41870"/>
                    <a:pt x="24234" y="41870"/>
                  </a:cubicBezTo>
                  <a:cubicBezTo>
                    <a:pt x="23236" y="41870"/>
                    <a:pt x="22201" y="41779"/>
                    <a:pt x="21215" y="41663"/>
                  </a:cubicBezTo>
                  <a:cubicBezTo>
                    <a:pt x="25685" y="41230"/>
                    <a:pt x="30088" y="40663"/>
                    <a:pt x="34458" y="39829"/>
                  </a:cubicBezTo>
                  <a:lnTo>
                    <a:pt x="34458" y="39829"/>
                  </a:lnTo>
                  <a:cubicBezTo>
                    <a:pt x="31690" y="40129"/>
                    <a:pt x="28921" y="40396"/>
                    <a:pt x="26119" y="40696"/>
                  </a:cubicBezTo>
                  <a:cubicBezTo>
                    <a:pt x="28120" y="40129"/>
                    <a:pt x="30055" y="39629"/>
                    <a:pt x="32057" y="39028"/>
                  </a:cubicBezTo>
                  <a:lnTo>
                    <a:pt x="32057" y="39028"/>
                  </a:lnTo>
                  <a:cubicBezTo>
                    <a:pt x="29955" y="39228"/>
                    <a:pt x="27954" y="39495"/>
                    <a:pt x="25885" y="39662"/>
                  </a:cubicBezTo>
                  <a:cubicBezTo>
                    <a:pt x="27720" y="38995"/>
                    <a:pt x="29421" y="38294"/>
                    <a:pt x="31189" y="37460"/>
                  </a:cubicBezTo>
                  <a:lnTo>
                    <a:pt x="31189" y="37460"/>
                  </a:lnTo>
                  <a:cubicBezTo>
                    <a:pt x="30822" y="37471"/>
                    <a:pt x="30452" y="37475"/>
                    <a:pt x="30081" y="37475"/>
                  </a:cubicBezTo>
                  <a:cubicBezTo>
                    <a:pt x="29340" y="37475"/>
                    <a:pt x="28599" y="37460"/>
                    <a:pt x="27887" y="37460"/>
                  </a:cubicBezTo>
                  <a:cubicBezTo>
                    <a:pt x="27420" y="37527"/>
                    <a:pt x="26953" y="37627"/>
                    <a:pt x="26553" y="37694"/>
                  </a:cubicBezTo>
                  <a:cubicBezTo>
                    <a:pt x="26920" y="37627"/>
                    <a:pt x="27220" y="37560"/>
                    <a:pt x="27520" y="37494"/>
                  </a:cubicBezTo>
                  <a:lnTo>
                    <a:pt x="25185" y="37494"/>
                  </a:lnTo>
                  <a:cubicBezTo>
                    <a:pt x="26586" y="37060"/>
                    <a:pt x="27954" y="36660"/>
                    <a:pt x="29388" y="36226"/>
                  </a:cubicBezTo>
                  <a:cubicBezTo>
                    <a:pt x="28287" y="36226"/>
                    <a:pt x="27286" y="36159"/>
                    <a:pt x="26219" y="36159"/>
                  </a:cubicBezTo>
                  <a:cubicBezTo>
                    <a:pt x="27954" y="35959"/>
                    <a:pt x="29822" y="35559"/>
                    <a:pt x="31489" y="35125"/>
                  </a:cubicBezTo>
                  <a:lnTo>
                    <a:pt x="31489" y="35125"/>
                  </a:lnTo>
                  <a:cubicBezTo>
                    <a:pt x="31173" y="35134"/>
                    <a:pt x="30854" y="35138"/>
                    <a:pt x="30533" y="35138"/>
                  </a:cubicBezTo>
                  <a:cubicBezTo>
                    <a:pt x="29569" y="35138"/>
                    <a:pt x="28587" y="35100"/>
                    <a:pt x="27587" y="35025"/>
                  </a:cubicBezTo>
                  <a:cubicBezTo>
                    <a:pt x="30022" y="34892"/>
                    <a:pt x="32290" y="34558"/>
                    <a:pt x="34692" y="34125"/>
                  </a:cubicBezTo>
                  <a:cubicBezTo>
                    <a:pt x="32624" y="33958"/>
                    <a:pt x="30722" y="33824"/>
                    <a:pt x="28687" y="33658"/>
                  </a:cubicBezTo>
                  <a:cubicBezTo>
                    <a:pt x="31956" y="33557"/>
                    <a:pt x="35192" y="33224"/>
                    <a:pt x="38394" y="32557"/>
                  </a:cubicBezTo>
                  <a:cubicBezTo>
                    <a:pt x="34258" y="32323"/>
                    <a:pt x="30189" y="32190"/>
                    <a:pt x="26019" y="32156"/>
                  </a:cubicBezTo>
                  <a:cubicBezTo>
                    <a:pt x="27253" y="31623"/>
                    <a:pt x="28521" y="31022"/>
                    <a:pt x="29755" y="30422"/>
                  </a:cubicBezTo>
                  <a:cubicBezTo>
                    <a:pt x="28721" y="30422"/>
                    <a:pt x="27687" y="30389"/>
                    <a:pt x="26619" y="30355"/>
                  </a:cubicBezTo>
                  <a:cubicBezTo>
                    <a:pt x="29388" y="29488"/>
                    <a:pt x="32357" y="28621"/>
                    <a:pt x="35092" y="27687"/>
                  </a:cubicBezTo>
                  <a:lnTo>
                    <a:pt x="35092" y="27687"/>
                  </a:lnTo>
                  <a:cubicBezTo>
                    <a:pt x="33257" y="27987"/>
                    <a:pt x="31456" y="28220"/>
                    <a:pt x="29621" y="28554"/>
                  </a:cubicBezTo>
                  <a:cubicBezTo>
                    <a:pt x="31690" y="28120"/>
                    <a:pt x="33624" y="27486"/>
                    <a:pt x="35526" y="26552"/>
                  </a:cubicBezTo>
                  <a:lnTo>
                    <a:pt x="35526" y="26552"/>
                  </a:lnTo>
                  <a:cubicBezTo>
                    <a:pt x="33624" y="26653"/>
                    <a:pt x="31790" y="26653"/>
                    <a:pt x="29922" y="26719"/>
                  </a:cubicBezTo>
                  <a:cubicBezTo>
                    <a:pt x="32423" y="26219"/>
                    <a:pt x="34859" y="25618"/>
                    <a:pt x="37227" y="24785"/>
                  </a:cubicBezTo>
                  <a:lnTo>
                    <a:pt x="37227" y="24785"/>
                  </a:lnTo>
                  <a:cubicBezTo>
                    <a:pt x="34425" y="24985"/>
                    <a:pt x="31723" y="25318"/>
                    <a:pt x="28921" y="25485"/>
                  </a:cubicBezTo>
                  <a:cubicBezTo>
                    <a:pt x="29855" y="25118"/>
                    <a:pt x="30956" y="24651"/>
                    <a:pt x="31923" y="24318"/>
                  </a:cubicBezTo>
                  <a:cubicBezTo>
                    <a:pt x="31089" y="24318"/>
                    <a:pt x="30122" y="24351"/>
                    <a:pt x="29255" y="24451"/>
                  </a:cubicBezTo>
                  <a:cubicBezTo>
                    <a:pt x="31456" y="23550"/>
                    <a:pt x="33691" y="22850"/>
                    <a:pt x="35959" y="22283"/>
                  </a:cubicBezTo>
                  <a:lnTo>
                    <a:pt x="35959" y="22283"/>
                  </a:lnTo>
                  <a:cubicBezTo>
                    <a:pt x="34258" y="22616"/>
                    <a:pt x="32557" y="22883"/>
                    <a:pt x="30789" y="23050"/>
                  </a:cubicBezTo>
                  <a:cubicBezTo>
                    <a:pt x="32508" y="22246"/>
                    <a:pt x="34227" y="21534"/>
                    <a:pt x="36003" y="20895"/>
                  </a:cubicBezTo>
                  <a:lnTo>
                    <a:pt x="36003" y="20895"/>
                  </a:lnTo>
                  <a:cubicBezTo>
                    <a:pt x="34137" y="21492"/>
                    <a:pt x="32208" y="21832"/>
                    <a:pt x="30255" y="21916"/>
                  </a:cubicBezTo>
                  <a:cubicBezTo>
                    <a:pt x="32057" y="21015"/>
                    <a:pt x="33758" y="20014"/>
                    <a:pt x="35459" y="18880"/>
                  </a:cubicBezTo>
                  <a:lnTo>
                    <a:pt x="35459" y="18880"/>
                  </a:lnTo>
                  <a:cubicBezTo>
                    <a:pt x="34058" y="19681"/>
                    <a:pt x="32423" y="20315"/>
                    <a:pt x="30856" y="20515"/>
                  </a:cubicBezTo>
                  <a:cubicBezTo>
                    <a:pt x="31923" y="19914"/>
                    <a:pt x="32890" y="19214"/>
                    <a:pt x="33858" y="18480"/>
                  </a:cubicBezTo>
                  <a:lnTo>
                    <a:pt x="33858" y="18480"/>
                  </a:lnTo>
                  <a:cubicBezTo>
                    <a:pt x="33675" y="18519"/>
                    <a:pt x="33491" y="18533"/>
                    <a:pt x="33308" y="18533"/>
                  </a:cubicBezTo>
                  <a:cubicBezTo>
                    <a:pt x="33024" y="18533"/>
                    <a:pt x="32741" y="18500"/>
                    <a:pt x="32457" y="18480"/>
                  </a:cubicBezTo>
                  <a:cubicBezTo>
                    <a:pt x="34225" y="17313"/>
                    <a:pt x="35926" y="16145"/>
                    <a:pt x="37727" y="15044"/>
                  </a:cubicBezTo>
                  <a:lnTo>
                    <a:pt x="37727" y="15044"/>
                  </a:lnTo>
                  <a:cubicBezTo>
                    <a:pt x="36226" y="15545"/>
                    <a:pt x="34792" y="16078"/>
                    <a:pt x="33391" y="16745"/>
                  </a:cubicBezTo>
                  <a:cubicBezTo>
                    <a:pt x="35459" y="15478"/>
                    <a:pt x="37560" y="14310"/>
                    <a:pt x="39762" y="13276"/>
                  </a:cubicBezTo>
                  <a:lnTo>
                    <a:pt x="39762" y="13276"/>
                  </a:lnTo>
                  <a:cubicBezTo>
                    <a:pt x="38094" y="13977"/>
                    <a:pt x="36426" y="14577"/>
                    <a:pt x="34692" y="15211"/>
                  </a:cubicBezTo>
                  <a:cubicBezTo>
                    <a:pt x="37394" y="13476"/>
                    <a:pt x="40196" y="11942"/>
                    <a:pt x="43064" y="10408"/>
                  </a:cubicBezTo>
                  <a:lnTo>
                    <a:pt x="43064" y="10408"/>
                  </a:lnTo>
                  <a:cubicBezTo>
                    <a:pt x="40596" y="11308"/>
                    <a:pt x="38261" y="12442"/>
                    <a:pt x="36093" y="13910"/>
                  </a:cubicBezTo>
                  <a:cubicBezTo>
                    <a:pt x="37560" y="12376"/>
                    <a:pt x="38761" y="10674"/>
                    <a:pt x="39795" y="8840"/>
                  </a:cubicBezTo>
                  <a:lnTo>
                    <a:pt x="39795" y="8840"/>
                  </a:lnTo>
                  <a:cubicBezTo>
                    <a:pt x="39195" y="9474"/>
                    <a:pt x="38561" y="9974"/>
                    <a:pt x="37927" y="10574"/>
                  </a:cubicBezTo>
                  <a:cubicBezTo>
                    <a:pt x="39228" y="8306"/>
                    <a:pt x="40596" y="6071"/>
                    <a:pt x="42097" y="3903"/>
                  </a:cubicBezTo>
                  <a:lnTo>
                    <a:pt x="42097" y="3903"/>
                  </a:lnTo>
                  <a:cubicBezTo>
                    <a:pt x="40296" y="5371"/>
                    <a:pt x="38728" y="7039"/>
                    <a:pt x="37427" y="8973"/>
                  </a:cubicBezTo>
                  <a:cubicBezTo>
                    <a:pt x="38728" y="6004"/>
                    <a:pt x="39895" y="2969"/>
                    <a:pt x="4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0" name="Google Shape;6580;p31"/>
            <p:cNvSpPr/>
            <p:nvPr/>
          </p:nvSpPr>
          <p:spPr>
            <a:xfrm>
              <a:off x="4219850" y="4491150"/>
              <a:ext cx="155975" cy="286900"/>
            </a:xfrm>
            <a:custGeom>
              <a:avLst/>
              <a:gdLst/>
              <a:ahLst/>
              <a:cxnLst/>
              <a:rect l="l" t="t" r="r" b="b"/>
              <a:pathLst>
                <a:path w="6239" h="11476" extrusionOk="0">
                  <a:moveTo>
                    <a:pt x="1" y="1"/>
                  </a:moveTo>
                  <a:cubicBezTo>
                    <a:pt x="67" y="1502"/>
                    <a:pt x="234" y="2970"/>
                    <a:pt x="501" y="4437"/>
                  </a:cubicBezTo>
                  <a:cubicBezTo>
                    <a:pt x="334" y="4104"/>
                    <a:pt x="167" y="3804"/>
                    <a:pt x="1" y="3470"/>
                  </a:cubicBezTo>
                  <a:lnTo>
                    <a:pt x="1" y="3470"/>
                  </a:lnTo>
                  <a:cubicBezTo>
                    <a:pt x="601" y="5672"/>
                    <a:pt x="1502" y="7806"/>
                    <a:pt x="2502" y="9841"/>
                  </a:cubicBezTo>
                  <a:cubicBezTo>
                    <a:pt x="2235" y="9107"/>
                    <a:pt x="2035" y="8373"/>
                    <a:pt x="1835" y="7640"/>
                  </a:cubicBezTo>
                  <a:lnTo>
                    <a:pt x="1835" y="7640"/>
                  </a:lnTo>
                  <a:cubicBezTo>
                    <a:pt x="2536" y="8974"/>
                    <a:pt x="3370" y="10208"/>
                    <a:pt x="4237" y="11476"/>
                  </a:cubicBezTo>
                  <a:cubicBezTo>
                    <a:pt x="3370" y="10141"/>
                    <a:pt x="2702" y="8707"/>
                    <a:pt x="2202" y="7173"/>
                  </a:cubicBezTo>
                  <a:lnTo>
                    <a:pt x="2202" y="7173"/>
                  </a:lnTo>
                  <a:cubicBezTo>
                    <a:pt x="2936" y="8207"/>
                    <a:pt x="3636" y="9207"/>
                    <a:pt x="4470" y="10208"/>
                  </a:cubicBezTo>
                  <a:cubicBezTo>
                    <a:pt x="3603" y="8707"/>
                    <a:pt x="2903" y="7173"/>
                    <a:pt x="2436" y="5538"/>
                  </a:cubicBezTo>
                  <a:lnTo>
                    <a:pt x="2436" y="5538"/>
                  </a:lnTo>
                  <a:cubicBezTo>
                    <a:pt x="3603" y="7173"/>
                    <a:pt x="4904" y="8674"/>
                    <a:pt x="6238" y="10175"/>
                  </a:cubicBezTo>
                  <a:cubicBezTo>
                    <a:pt x="4037" y="7506"/>
                    <a:pt x="2269" y="4537"/>
                    <a:pt x="1001" y="1335"/>
                  </a:cubicBezTo>
                  <a:lnTo>
                    <a:pt x="1001" y="1335"/>
                  </a:lnTo>
                  <a:cubicBezTo>
                    <a:pt x="1068" y="2469"/>
                    <a:pt x="1201" y="3503"/>
                    <a:pt x="1402" y="4604"/>
                  </a:cubicBezTo>
                  <a:cubicBezTo>
                    <a:pt x="601" y="3170"/>
                    <a:pt x="101" y="1635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1" name="Google Shape;6581;p31"/>
            <p:cNvSpPr/>
            <p:nvPr/>
          </p:nvSpPr>
          <p:spPr>
            <a:xfrm>
              <a:off x="4271550" y="4266825"/>
              <a:ext cx="167650" cy="370300"/>
            </a:xfrm>
            <a:custGeom>
              <a:avLst/>
              <a:gdLst/>
              <a:ahLst/>
              <a:cxnLst/>
              <a:rect l="l" t="t" r="r" b="b"/>
              <a:pathLst>
                <a:path w="6706" h="1481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68"/>
                    <a:pt x="34" y="935"/>
                    <a:pt x="101" y="1402"/>
                  </a:cubicBezTo>
                  <a:cubicBezTo>
                    <a:pt x="501" y="2636"/>
                    <a:pt x="1001" y="3837"/>
                    <a:pt x="1502" y="5071"/>
                  </a:cubicBezTo>
                  <a:cubicBezTo>
                    <a:pt x="2836" y="8240"/>
                    <a:pt x="4204" y="11309"/>
                    <a:pt x="5605" y="14444"/>
                  </a:cubicBezTo>
                  <a:cubicBezTo>
                    <a:pt x="5738" y="14578"/>
                    <a:pt x="5872" y="14678"/>
                    <a:pt x="6005" y="14811"/>
                  </a:cubicBezTo>
                  <a:cubicBezTo>
                    <a:pt x="5638" y="14244"/>
                    <a:pt x="5371" y="13644"/>
                    <a:pt x="5171" y="13010"/>
                  </a:cubicBezTo>
                  <a:lnTo>
                    <a:pt x="5171" y="13010"/>
                  </a:lnTo>
                  <a:cubicBezTo>
                    <a:pt x="5438" y="13477"/>
                    <a:pt x="5838" y="13911"/>
                    <a:pt x="6238" y="14144"/>
                  </a:cubicBezTo>
                  <a:cubicBezTo>
                    <a:pt x="5471" y="13110"/>
                    <a:pt x="4804" y="12076"/>
                    <a:pt x="4237" y="10942"/>
                  </a:cubicBezTo>
                  <a:lnTo>
                    <a:pt x="4237" y="10942"/>
                  </a:lnTo>
                  <a:cubicBezTo>
                    <a:pt x="4871" y="12076"/>
                    <a:pt x="5671" y="12977"/>
                    <a:pt x="6705" y="13677"/>
                  </a:cubicBezTo>
                  <a:cubicBezTo>
                    <a:pt x="6172" y="11976"/>
                    <a:pt x="5738" y="10275"/>
                    <a:pt x="5505" y="8473"/>
                  </a:cubicBezTo>
                  <a:lnTo>
                    <a:pt x="5505" y="8473"/>
                  </a:lnTo>
                  <a:cubicBezTo>
                    <a:pt x="5471" y="9407"/>
                    <a:pt x="5505" y="10275"/>
                    <a:pt x="5738" y="11175"/>
                  </a:cubicBezTo>
                  <a:cubicBezTo>
                    <a:pt x="4671" y="8607"/>
                    <a:pt x="3870" y="5972"/>
                    <a:pt x="3170" y="3270"/>
                  </a:cubicBezTo>
                  <a:lnTo>
                    <a:pt x="3170" y="3270"/>
                  </a:lnTo>
                  <a:cubicBezTo>
                    <a:pt x="3136" y="4404"/>
                    <a:pt x="3170" y="5471"/>
                    <a:pt x="3336" y="6605"/>
                  </a:cubicBezTo>
                  <a:cubicBezTo>
                    <a:pt x="2502" y="4637"/>
                    <a:pt x="1835" y="2736"/>
                    <a:pt x="1235" y="668"/>
                  </a:cubicBezTo>
                  <a:lnTo>
                    <a:pt x="1235" y="668"/>
                  </a:lnTo>
                  <a:cubicBezTo>
                    <a:pt x="1335" y="2136"/>
                    <a:pt x="1568" y="3570"/>
                    <a:pt x="2069" y="4938"/>
                  </a:cubicBezTo>
                  <a:cubicBezTo>
                    <a:pt x="1435" y="3270"/>
                    <a:pt x="701" y="1669"/>
                    <a:pt x="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2" name="Google Shape;6582;p31"/>
            <p:cNvSpPr/>
            <p:nvPr/>
          </p:nvSpPr>
          <p:spPr>
            <a:xfrm>
              <a:off x="4486700" y="3645550"/>
              <a:ext cx="160150" cy="424500"/>
            </a:xfrm>
            <a:custGeom>
              <a:avLst/>
              <a:gdLst/>
              <a:ahLst/>
              <a:cxnLst/>
              <a:rect l="l" t="t" r="r" b="b"/>
              <a:pathLst>
                <a:path w="6406" h="16980" extrusionOk="0">
                  <a:moveTo>
                    <a:pt x="935" y="1"/>
                  </a:moveTo>
                  <a:lnTo>
                    <a:pt x="935" y="1"/>
                  </a:lnTo>
                  <a:cubicBezTo>
                    <a:pt x="835" y="1335"/>
                    <a:pt x="768" y="2636"/>
                    <a:pt x="901" y="3970"/>
                  </a:cubicBezTo>
                  <a:cubicBezTo>
                    <a:pt x="601" y="3303"/>
                    <a:pt x="401" y="2636"/>
                    <a:pt x="268" y="1935"/>
                  </a:cubicBezTo>
                  <a:cubicBezTo>
                    <a:pt x="201" y="2302"/>
                    <a:pt x="1" y="2669"/>
                    <a:pt x="34" y="3003"/>
                  </a:cubicBezTo>
                  <a:cubicBezTo>
                    <a:pt x="1102" y="8573"/>
                    <a:pt x="3770" y="12476"/>
                    <a:pt x="6172" y="16979"/>
                  </a:cubicBezTo>
                  <a:cubicBezTo>
                    <a:pt x="5038" y="14478"/>
                    <a:pt x="4104" y="11842"/>
                    <a:pt x="3403" y="9174"/>
                  </a:cubicBezTo>
                  <a:lnTo>
                    <a:pt x="3403" y="9174"/>
                  </a:lnTo>
                  <a:cubicBezTo>
                    <a:pt x="4371" y="11175"/>
                    <a:pt x="5338" y="13143"/>
                    <a:pt x="6272" y="15145"/>
                  </a:cubicBezTo>
                  <a:cubicBezTo>
                    <a:pt x="5205" y="12843"/>
                    <a:pt x="4204" y="10508"/>
                    <a:pt x="3303" y="8140"/>
                  </a:cubicBezTo>
                  <a:lnTo>
                    <a:pt x="3303" y="8140"/>
                  </a:lnTo>
                  <a:cubicBezTo>
                    <a:pt x="4304" y="9908"/>
                    <a:pt x="5405" y="11609"/>
                    <a:pt x="6405" y="13343"/>
                  </a:cubicBezTo>
                  <a:cubicBezTo>
                    <a:pt x="5205" y="9474"/>
                    <a:pt x="2569" y="6072"/>
                    <a:pt x="2136" y="2002"/>
                  </a:cubicBezTo>
                  <a:lnTo>
                    <a:pt x="2136" y="2002"/>
                  </a:lnTo>
                  <a:cubicBezTo>
                    <a:pt x="2036" y="3170"/>
                    <a:pt x="2102" y="4337"/>
                    <a:pt x="2269" y="5505"/>
                  </a:cubicBezTo>
                  <a:cubicBezTo>
                    <a:pt x="1869" y="3937"/>
                    <a:pt x="1635" y="2336"/>
                    <a:pt x="1702" y="734"/>
                  </a:cubicBezTo>
                  <a:lnTo>
                    <a:pt x="1702" y="734"/>
                  </a:lnTo>
                  <a:cubicBezTo>
                    <a:pt x="1435" y="2069"/>
                    <a:pt x="1402" y="3503"/>
                    <a:pt x="1735" y="4837"/>
                  </a:cubicBezTo>
                  <a:cubicBezTo>
                    <a:pt x="1168" y="3303"/>
                    <a:pt x="901" y="1635"/>
                    <a:pt x="9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3" name="Google Shape;6583;p31"/>
            <p:cNvSpPr/>
            <p:nvPr/>
          </p:nvSpPr>
          <p:spPr>
            <a:xfrm>
              <a:off x="4595950" y="3608850"/>
              <a:ext cx="145975" cy="342775"/>
            </a:xfrm>
            <a:custGeom>
              <a:avLst/>
              <a:gdLst/>
              <a:ahLst/>
              <a:cxnLst/>
              <a:rect l="l" t="t" r="r" b="b"/>
              <a:pathLst>
                <a:path w="5839" h="13711" extrusionOk="0">
                  <a:moveTo>
                    <a:pt x="868" y="1"/>
                  </a:moveTo>
                  <a:cubicBezTo>
                    <a:pt x="835" y="568"/>
                    <a:pt x="801" y="1102"/>
                    <a:pt x="701" y="1635"/>
                  </a:cubicBezTo>
                  <a:cubicBezTo>
                    <a:pt x="534" y="1202"/>
                    <a:pt x="334" y="768"/>
                    <a:pt x="1" y="434"/>
                  </a:cubicBezTo>
                  <a:lnTo>
                    <a:pt x="1" y="434"/>
                  </a:lnTo>
                  <a:cubicBezTo>
                    <a:pt x="1568" y="4971"/>
                    <a:pt x="3503" y="9441"/>
                    <a:pt x="5738" y="13711"/>
                  </a:cubicBezTo>
                  <a:cubicBezTo>
                    <a:pt x="5204" y="12376"/>
                    <a:pt x="4671" y="11075"/>
                    <a:pt x="4137" y="9741"/>
                  </a:cubicBezTo>
                  <a:lnTo>
                    <a:pt x="4137" y="9741"/>
                  </a:lnTo>
                  <a:cubicBezTo>
                    <a:pt x="4704" y="10542"/>
                    <a:pt x="5304" y="11309"/>
                    <a:pt x="5838" y="12143"/>
                  </a:cubicBezTo>
                  <a:cubicBezTo>
                    <a:pt x="5138" y="10975"/>
                    <a:pt x="4404" y="9808"/>
                    <a:pt x="3803" y="8607"/>
                  </a:cubicBezTo>
                  <a:lnTo>
                    <a:pt x="3803" y="8607"/>
                  </a:lnTo>
                  <a:cubicBezTo>
                    <a:pt x="4470" y="9408"/>
                    <a:pt x="5138" y="10141"/>
                    <a:pt x="5738" y="10942"/>
                  </a:cubicBezTo>
                  <a:cubicBezTo>
                    <a:pt x="3470" y="7706"/>
                    <a:pt x="2002" y="3970"/>
                    <a:pt x="1302" y="101"/>
                  </a:cubicBezTo>
                  <a:lnTo>
                    <a:pt x="1302" y="101"/>
                  </a:lnTo>
                  <a:cubicBezTo>
                    <a:pt x="1302" y="1102"/>
                    <a:pt x="1402" y="2202"/>
                    <a:pt x="1535" y="3203"/>
                  </a:cubicBezTo>
                  <a:cubicBezTo>
                    <a:pt x="1135" y="2202"/>
                    <a:pt x="901" y="1102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4" name="Google Shape;6584;p31"/>
            <p:cNvSpPr/>
            <p:nvPr/>
          </p:nvSpPr>
          <p:spPr>
            <a:xfrm>
              <a:off x="4399150" y="3891550"/>
              <a:ext cx="167650" cy="361125"/>
            </a:xfrm>
            <a:custGeom>
              <a:avLst/>
              <a:gdLst/>
              <a:ahLst/>
              <a:cxnLst/>
              <a:rect l="l" t="t" r="r" b="b"/>
              <a:pathLst>
                <a:path w="6706" h="14445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35" y="1602"/>
                    <a:pt x="1601" y="3137"/>
                    <a:pt x="2102" y="4671"/>
                  </a:cubicBezTo>
                  <a:cubicBezTo>
                    <a:pt x="1568" y="3437"/>
                    <a:pt x="1134" y="2136"/>
                    <a:pt x="768" y="768"/>
                  </a:cubicBezTo>
                  <a:lnTo>
                    <a:pt x="768" y="768"/>
                  </a:lnTo>
                  <a:cubicBezTo>
                    <a:pt x="934" y="1902"/>
                    <a:pt x="1034" y="2970"/>
                    <a:pt x="1101" y="4104"/>
                  </a:cubicBezTo>
                  <a:cubicBezTo>
                    <a:pt x="768" y="3337"/>
                    <a:pt x="367" y="2736"/>
                    <a:pt x="0" y="1936"/>
                  </a:cubicBezTo>
                  <a:lnTo>
                    <a:pt x="0" y="1936"/>
                  </a:lnTo>
                  <a:cubicBezTo>
                    <a:pt x="334" y="3570"/>
                    <a:pt x="1034" y="5105"/>
                    <a:pt x="1768" y="6572"/>
                  </a:cubicBezTo>
                  <a:lnTo>
                    <a:pt x="5671" y="14445"/>
                  </a:lnTo>
                  <a:cubicBezTo>
                    <a:pt x="5171" y="12944"/>
                    <a:pt x="4704" y="11409"/>
                    <a:pt x="4070" y="9941"/>
                  </a:cubicBezTo>
                  <a:lnTo>
                    <a:pt x="4070" y="9941"/>
                  </a:lnTo>
                  <a:cubicBezTo>
                    <a:pt x="4770" y="11476"/>
                    <a:pt x="5671" y="12910"/>
                    <a:pt x="6572" y="14311"/>
                  </a:cubicBezTo>
                  <a:cubicBezTo>
                    <a:pt x="5538" y="11943"/>
                    <a:pt x="4437" y="9508"/>
                    <a:pt x="3403" y="7139"/>
                  </a:cubicBezTo>
                  <a:lnTo>
                    <a:pt x="3403" y="7139"/>
                  </a:lnTo>
                  <a:cubicBezTo>
                    <a:pt x="4403" y="8941"/>
                    <a:pt x="5538" y="10642"/>
                    <a:pt x="6705" y="12310"/>
                  </a:cubicBezTo>
                  <a:cubicBezTo>
                    <a:pt x="4470" y="8407"/>
                    <a:pt x="2669" y="4271"/>
                    <a:pt x="1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5" name="Google Shape;6585;p31"/>
            <p:cNvSpPr/>
            <p:nvPr/>
          </p:nvSpPr>
          <p:spPr>
            <a:xfrm>
              <a:off x="4814450" y="3558000"/>
              <a:ext cx="112600" cy="446175"/>
            </a:xfrm>
            <a:custGeom>
              <a:avLst/>
              <a:gdLst/>
              <a:ahLst/>
              <a:cxnLst/>
              <a:rect l="l" t="t" r="r" b="b"/>
              <a:pathLst>
                <a:path w="4504" h="17847" extrusionOk="0">
                  <a:moveTo>
                    <a:pt x="701" y="0"/>
                  </a:moveTo>
                  <a:lnTo>
                    <a:pt x="701" y="0"/>
                  </a:lnTo>
                  <a:cubicBezTo>
                    <a:pt x="434" y="1101"/>
                    <a:pt x="167" y="2168"/>
                    <a:pt x="0" y="3302"/>
                  </a:cubicBezTo>
                  <a:cubicBezTo>
                    <a:pt x="834" y="7639"/>
                    <a:pt x="1935" y="11942"/>
                    <a:pt x="3036" y="16178"/>
                  </a:cubicBezTo>
                  <a:cubicBezTo>
                    <a:pt x="3336" y="16745"/>
                    <a:pt x="3636" y="17312"/>
                    <a:pt x="3936" y="17846"/>
                  </a:cubicBezTo>
                  <a:cubicBezTo>
                    <a:pt x="3569" y="16845"/>
                    <a:pt x="3269" y="15845"/>
                    <a:pt x="3002" y="14811"/>
                  </a:cubicBezTo>
                  <a:lnTo>
                    <a:pt x="3002" y="14811"/>
                  </a:lnTo>
                  <a:cubicBezTo>
                    <a:pt x="3336" y="15845"/>
                    <a:pt x="3770" y="16779"/>
                    <a:pt x="4503" y="17646"/>
                  </a:cubicBezTo>
                  <a:cubicBezTo>
                    <a:pt x="4103" y="16512"/>
                    <a:pt x="3603" y="15344"/>
                    <a:pt x="3136" y="14244"/>
                  </a:cubicBezTo>
                  <a:lnTo>
                    <a:pt x="3136" y="14244"/>
                  </a:lnTo>
                  <a:cubicBezTo>
                    <a:pt x="3603" y="14911"/>
                    <a:pt x="4003" y="15511"/>
                    <a:pt x="4470" y="16178"/>
                  </a:cubicBezTo>
                  <a:cubicBezTo>
                    <a:pt x="3469" y="13677"/>
                    <a:pt x="2936" y="11008"/>
                    <a:pt x="2869" y="8306"/>
                  </a:cubicBezTo>
                  <a:cubicBezTo>
                    <a:pt x="2802" y="9340"/>
                    <a:pt x="2702" y="10341"/>
                    <a:pt x="2635" y="11408"/>
                  </a:cubicBezTo>
                  <a:cubicBezTo>
                    <a:pt x="2002" y="8740"/>
                    <a:pt x="1835" y="6004"/>
                    <a:pt x="2035" y="3269"/>
                  </a:cubicBezTo>
                  <a:lnTo>
                    <a:pt x="2035" y="3269"/>
                  </a:lnTo>
                  <a:cubicBezTo>
                    <a:pt x="1835" y="4837"/>
                    <a:pt x="1668" y="6338"/>
                    <a:pt x="1468" y="7939"/>
                  </a:cubicBezTo>
                  <a:cubicBezTo>
                    <a:pt x="1301" y="5637"/>
                    <a:pt x="1268" y="3302"/>
                    <a:pt x="1468" y="1001"/>
                  </a:cubicBezTo>
                  <a:lnTo>
                    <a:pt x="1468" y="1001"/>
                  </a:lnTo>
                  <a:cubicBezTo>
                    <a:pt x="1234" y="2235"/>
                    <a:pt x="968" y="3403"/>
                    <a:pt x="767" y="4603"/>
                  </a:cubicBezTo>
                  <a:cubicBezTo>
                    <a:pt x="601" y="3069"/>
                    <a:pt x="534" y="1568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6" name="Google Shape;6586;p31"/>
            <p:cNvSpPr/>
            <p:nvPr/>
          </p:nvSpPr>
          <p:spPr>
            <a:xfrm>
              <a:off x="5000400" y="3452075"/>
              <a:ext cx="43400" cy="364450"/>
            </a:xfrm>
            <a:custGeom>
              <a:avLst/>
              <a:gdLst/>
              <a:ahLst/>
              <a:cxnLst/>
              <a:rect l="l" t="t" r="r" b="b"/>
              <a:pathLst>
                <a:path w="1736" h="14578" extrusionOk="0">
                  <a:moveTo>
                    <a:pt x="835" y="1"/>
                  </a:moveTo>
                  <a:cubicBezTo>
                    <a:pt x="501" y="1001"/>
                    <a:pt x="234" y="2035"/>
                    <a:pt x="34" y="3070"/>
                  </a:cubicBezTo>
                  <a:cubicBezTo>
                    <a:pt x="1" y="6505"/>
                    <a:pt x="68" y="9908"/>
                    <a:pt x="234" y="13344"/>
                  </a:cubicBezTo>
                  <a:cubicBezTo>
                    <a:pt x="401" y="13744"/>
                    <a:pt x="635" y="14178"/>
                    <a:pt x="735" y="14578"/>
                  </a:cubicBezTo>
                  <a:cubicBezTo>
                    <a:pt x="639" y="13591"/>
                    <a:pt x="513" y="12575"/>
                    <a:pt x="531" y="11586"/>
                  </a:cubicBezTo>
                  <a:lnTo>
                    <a:pt x="531" y="11586"/>
                  </a:lnTo>
                  <a:cubicBezTo>
                    <a:pt x="534" y="12128"/>
                    <a:pt x="728" y="12614"/>
                    <a:pt x="1035" y="13043"/>
                  </a:cubicBezTo>
                  <a:cubicBezTo>
                    <a:pt x="1168" y="11075"/>
                    <a:pt x="1402" y="9174"/>
                    <a:pt x="1735" y="7239"/>
                  </a:cubicBezTo>
                  <a:lnTo>
                    <a:pt x="1735" y="7239"/>
                  </a:lnTo>
                  <a:cubicBezTo>
                    <a:pt x="1535" y="7606"/>
                    <a:pt x="1402" y="8040"/>
                    <a:pt x="1402" y="8507"/>
                  </a:cubicBezTo>
                  <a:cubicBezTo>
                    <a:pt x="1402" y="6672"/>
                    <a:pt x="1469" y="4871"/>
                    <a:pt x="1469" y="3036"/>
                  </a:cubicBezTo>
                  <a:lnTo>
                    <a:pt x="1469" y="3036"/>
                  </a:lnTo>
                  <a:cubicBezTo>
                    <a:pt x="1168" y="3970"/>
                    <a:pt x="968" y="4837"/>
                    <a:pt x="868" y="5805"/>
                  </a:cubicBezTo>
                  <a:cubicBezTo>
                    <a:pt x="901" y="3837"/>
                    <a:pt x="901" y="1969"/>
                    <a:pt x="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7" name="Google Shape;6587;p31"/>
            <p:cNvSpPr/>
            <p:nvPr/>
          </p:nvSpPr>
          <p:spPr>
            <a:xfrm>
              <a:off x="4604300" y="3341175"/>
              <a:ext cx="196000" cy="491200"/>
            </a:xfrm>
            <a:custGeom>
              <a:avLst/>
              <a:gdLst/>
              <a:ahLst/>
              <a:cxnLst/>
              <a:rect l="l" t="t" r="r" b="b"/>
              <a:pathLst>
                <a:path w="7840" h="19648" extrusionOk="0">
                  <a:moveTo>
                    <a:pt x="4285" y="12984"/>
                  </a:moveTo>
                  <a:lnTo>
                    <a:pt x="4285" y="12984"/>
                  </a:lnTo>
                  <a:cubicBezTo>
                    <a:pt x="4289" y="13070"/>
                    <a:pt x="4295" y="13156"/>
                    <a:pt x="4303" y="13243"/>
                  </a:cubicBezTo>
                  <a:cubicBezTo>
                    <a:pt x="4298" y="13157"/>
                    <a:pt x="4292" y="13070"/>
                    <a:pt x="4285" y="12984"/>
                  </a:cubicBezTo>
                  <a:close/>
                  <a:moveTo>
                    <a:pt x="0" y="0"/>
                  </a:moveTo>
                  <a:cubicBezTo>
                    <a:pt x="1368" y="3136"/>
                    <a:pt x="2535" y="6305"/>
                    <a:pt x="3403" y="9607"/>
                  </a:cubicBezTo>
                  <a:cubicBezTo>
                    <a:pt x="3336" y="8773"/>
                    <a:pt x="3202" y="8006"/>
                    <a:pt x="3136" y="7172"/>
                  </a:cubicBezTo>
                  <a:lnTo>
                    <a:pt x="3136" y="7172"/>
                  </a:lnTo>
                  <a:cubicBezTo>
                    <a:pt x="3711" y="9058"/>
                    <a:pt x="4133" y="11005"/>
                    <a:pt x="4285" y="12984"/>
                  </a:cubicBezTo>
                  <a:lnTo>
                    <a:pt x="4285" y="12984"/>
                  </a:lnTo>
                  <a:cubicBezTo>
                    <a:pt x="4252" y="12343"/>
                    <a:pt x="4311" y="11726"/>
                    <a:pt x="4370" y="11108"/>
                  </a:cubicBezTo>
                  <a:cubicBezTo>
                    <a:pt x="4837" y="12776"/>
                    <a:pt x="5171" y="14477"/>
                    <a:pt x="5337" y="16245"/>
                  </a:cubicBezTo>
                  <a:cubicBezTo>
                    <a:pt x="5337" y="15278"/>
                    <a:pt x="5404" y="14310"/>
                    <a:pt x="5537" y="13410"/>
                  </a:cubicBezTo>
                  <a:cubicBezTo>
                    <a:pt x="5838" y="14644"/>
                    <a:pt x="6038" y="15845"/>
                    <a:pt x="6138" y="17146"/>
                  </a:cubicBezTo>
                  <a:cubicBezTo>
                    <a:pt x="6171" y="16312"/>
                    <a:pt x="6238" y="15445"/>
                    <a:pt x="6305" y="14611"/>
                  </a:cubicBezTo>
                  <a:cubicBezTo>
                    <a:pt x="6572" y="15812"/>
                    <a:pt x="6738" y="17012"/>
                    <a:pt x="6705" y="18280"/>
                  </a:cubicBezTo>
                  <a:cubicBezTo>
                    <a:pt x="6738" y="17579"/>
                    <a:pt x="6805" y="16812"/>
                    <a:pt x="6805" y="16112"/>
                  </a:cubicBezTo>
                  <a:cubicBezTo>
                    <a:pt x="6972" y="17246"/>
                    <a:pt x="7172" y="18313"/>
                    <a:pt x="7372" y="19447"/>
                  </a:cubicBezTo>
                  <a:cubicBezTo>
                    <a:pt x="7487" y="19012"/>
                    <a:pt x="7570" y="18577"/>
                    <a:pt x="7578" y="18164"/>
                  </a:cubicBezTo>
                  <a:lnTo>
                    <a:pt x="7578" y="18164"/>
                  </a:lnTo>
                  <a:cubicBezTo>
                    <a:pt x="7623" y="18657"/>
                    <a:pt x="7690" y="19135"/>
                    <a:pt x="7739" y="19648"/>
                  </a:cubicBezTo>
                  <a:cubicBezTo>
                    <a:pt x="7839" y="18614"/>
                    <a:pt x="7806" y="17579"/>
                    <a:pt x="7672" y="16512"/>
                  </a:cubicBezTo>
                  <a:cubicBezTo>
                    <a:pt x="5804" y="10941"/>
                    <a:pt x="3669" y="5471"/>
                    <a:pt x="467" y="501"/>
                  </a:cubicBezTo>
                  <a:cubicBezTo>
                    <a:pt x="334" y="334"/>
                    <a:pt x="167" y="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8" name="Google Shape;6588;p31"/>
            <p:cNvSpPr/>
            <p:nvPr/>
          </p:nvSpPr>
          <p:spPr>
            <a:xfrm>
              <a:off x="4799425" y="3189400"/>
              <a:ext cx="179325" cy="555425"/>
            </a:xfrm>
            <a:custGeom>
              <a:avLst/>
              <a:gdLst/>
              <a:ahLst/>
              <a:cxnLst/>
              <a:rect l="l" t="t" r="r" b="b"/>
              <a:pathLst>
                <a:path w="7173" h="22217" extrusionOk="0">
                  <a:moveTo>
                    <a:pt x="1" y="0"/>
                  </a:moveTo>
                  <a:lnTo>
                    <a:pt x="1" y="0"/>
                  </a:lnTo>
                  <a:cubicBezTo>
                    <a:pt x="1602" y="2335"/>
                    <a:pt x="2703" y="5037"/>
                    <a:pt x="3103" y="7839"/>
                  </a:cubicBezTo>
                  <a:cubicBezTo>
                    <a:pt x="3170" y="7239"/>
                    <a:pt x="3203" y="6672"/>
                    <a:pt x="3270" y="6071"/>
                  </a:cubicBezTo>
                  <a:cubicBezTo>
                    <a:pt x="3737" y="7772"/>
                    <a:pt x="3870" y="9574"/>
                    <a:pt x="3737" y="11375"/>
                  </a:cubicBezTo>
                  <a:cubicBezTo>
                    <a:pt x="3870" y="9974"/>
                    <a:pt x="4004" y="8573"/>
                    <a:pt x="4104" y="7205"/>
                  </a:cubicBezTo>
                  <a:cubicBezTo>
                    <a:pt x="4237" y="9407"/>
                    <a:pt x="4371" y="11575"/>
                    <a:pt x="4504" y="13810"/>
                  </a:cubicBezTo>
                  <a:cubicBezTo>
                    <a:pt x="4671" y="12542"/>
                    <a:pt x="4838" y="11375"/>
                    <a:pt x="4938" y="10107"/>
                  </a:cubicBezTo>
                  <a:cubicBezTo>
                    <a:pt x="5204" y="12142"/>
                    <a:pt x="5238" y="14177"/>
                    <a:pt x="5104" y="16178"/>
                  </a:cubicBezTo>
                  <a:cubicBezTo>
                    <a:pt x="5371" y="15111"/>
                    <a:pt x="5571" y="14144"/>
                    <a:pt x="5671" y="13076"/>
                  </a:cubicBezTo>
                  <a:lnTo>
                    <a:pt x="5671" y="13076"/>
                  </a:lnTo>
                  <a:cubicBezTo>
                    <a:pt x="5938" y="15178"/>
                    <a:pt x="5772" y="17246"/>
                    <a:pt x="5204" y="19247"/>
                  </a:cubicBezTo>
                  <a:cubicBezTo>
                    <a:pt x="5538" y="18180"/>
                    <a:pt x="5838" y="17179"/>
                    <a:pt x="6038" y="16045"/>
                  </a:cubicBezTo>
                  <a:lnTo>
                    <a:pt x="6038" y="16045"/>
                  </a:lnTo>
                  <a:cubicBezTo>
                    <a:pt x="6105" y="17579"/>
                    <a:pt x="6038" y="19081"/>
                    <a:pt x="5772" y="20582"/>
                  </a:cubicBezTo>
                  <a:cubicBezTo>
                    <a:pt x="6172" y="19648"/>
                    <a:pt x="6439" y="18647"/>
                    <a:pt x="6605" y="17546"/>
                  </a:cubicBezTo>
                  <a:lnTo>
                    <a:pt x="6605" y="17546"/>
                  </a:lnTo>
                  <a:cubicBezTo>
                    <a:pt x="6672" y="19081"/>
                    <a:pt x="6605" y="20682"/>
                    <a:pt x="6505" y="22216"/>
                  </a:cubicBezTo>
                  <a:cubicBezTo>
                    <a:pt x="6739" y="20548"/>
                    <a:pt x="7006" y="18914"/>
                    <a:pt x="7173" y="17279"/>
                  </a:cubicBezTo>
                  <a:cubicBezTo>
                    <a:pt x="7106" y="16779"/>
                    <a:pt x="7072" y="16278"/>
                    <a:pt x="7006" y="15778"/>
                  </a:cubicBezTo>
                  <a:cubicBezTo>
                    <a:pt x="6239" y="9941"/>
                    <a:pt x="4371" y="3903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89" name="Google Shape;6589;p31"/>
            <p:cNvSpPr/>
            <p:nvPr/>
          </p:nvSpPr>
          <p:spPr>
            <a:xfrm>
              <a:off x="5075450" y="3174375"/>
              <a:ext cx="82600" cy="553750"/>
            </a:xfrm>
            <a:custGeom>
              <a:avLst/>
              <a:gdLst/>
              <a:ahLst/>
              <a:cxnLst/>
              <a:rect l="l" t="t" r="r" b="b"/>
              <a:pathLst>
                <a:path w="3304" h="22150" extrusionOk="0">
                  <a:moveTo>
                    <a:pt x="1" y="1"/>
                  </a:moveTo>
                  <a:lnTo>
                    <a:pt x="1" y="1"/>
                  </a:lnTo>
                  <a:cubicBezTo>
                    <a:pt x="802" y="4170"/>
                    <a:pt x="1202" y="8407"/>
                    <a:pt x="1235" y="12610"/>
                  </a:cubicBezTo>
                  <a:cubicBezTo>
                    <a:pt x="1335" y="11809"/>
                    <a:pt x="1369" y="11109"/>
                    <a:pt x="1502" y="10341"/>
                  </a:cubicBezTo>
                  <a:lnTo>
                    <a:pt x="1502" y="10341"/>
                  </a:lnTo>
                  <a:cubicBezTo>
                    <a:pt x="1569" y="12109"/>
                    <a:pt x="1469" y="13811"/>
                    <a:pt x="1168" y="15512"/>
                  </a:cubicBezTo>
                  <a:lnTo>
                    <a:pt x="1669" y="13277"/>
                  </a:lnTo>
                  <a:lnTo>
                    <a:pt x="1669" y="13277"/>
                  </a:lnTo>
                  <a:cubicBezTo>
                    <a:pt x="1702" y="14778"/>
                    <a:pt x="1569" y="16246"/>
                    <a:pt x="1168" y="17680"/>
                  </a:cubicBezTo>
                  <a:cubicBezTo>
                    <a:pt x="1469" y="16980"/>
                    <a:pt x="1702" y="16312"/>
                    <a:pt x="1869" y="15579"/>
                  </a:cubicBezTo>
                  <a:lnTo>
                    <a:pt x="1869" y="15579"/>
                  </a:lnTo>
                  <a:cubicBezTo>
                    <a:pt x="1702" y="16746"/>
                    <a:pt x="1635" y="17847"/>
                    <a:pt x="1469" y="19014"/>
                  </a:cubicBezTo>
                  <a:cubicBezTo>
                    <a:pt x="1702" y="18414"/>
                    <a:pt x="1902" y="17813"/>
                    <a:pt x="2069" y="17146"/>
                  </a:cubicBezTo>
                  <a:lnTo>
                    <a:pt x="2069" y="17146"/>
                  </a:lnTo>
                  <a:cubicBezTo>
                    <a:pt x="1869" y="18347"/>
                    <a:pt x="1669" y="19481"/>
                    <a:pt x="1402" y="20649"/>
                  </a:cubicBezTo>
                  <a:cubicBezTo>
                    <a:pt x="1802" y="19948"/>
                    <a:pt x="2036" y="19281"/>
                    <a:pt x="2303" y="18514"/>
                  </a:cubicBezTo>
                  <a:lnTo>
                    <a:pt x="2303" y="18514"/>
                  </a:lnTo>
                  <a:cubicBezTo>
                    <a:pt x="2203" y="19648"/>
                    <a:pt x="2136" y="20749"/>
                    <a:pt x="2036" y="21850"/>
                  </a:cubicBezTo>
                  <a:cubicBezTo>
                    <a:pt x="2236" y="21283"/>
                    <a:pt x="2403" y="20682"/>
                    <a:pt x="2670" y="20115"/>
                  </a:cubicBezTo>
                  <a:cubicBezTo>
                    <a:pt x="2703" y="20782"/>
                    <a:pt x="2870" y="21483"/>
                    <a:pt x="2903" y="22150"/>
                  </a:cubicBezTo>
                  <a:cubicBezTo>
                    <a:pt x="3036" y="21283"/>
                    <a:pt x="3170" y="20349"/>
                    <a:pt x="3303" y="19481"/>
                  </a:cubicBezTo>
                  <a:cubicBezTo>
                    <a:pt x="2903" y="12910"/>
                    <a:pt x="1802" y="640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0" name="Google Shape;6590;p31"/>
            <p:cNvSpPr/>
            <p:nvPr/>
          </p:nvSpPr>
          <p:spPr>
            <a:xfrm>
              <a:off x="5351500" y="3072650"/>
              <a:ext cx="4175" cy="21700"/>
            </a:xfrm>
            <a:custGeom>
              <a:avLst/>
              <a:gdLst/>
              <a:ahLst/>
              <a:cxnLst/>
              <a:rect l="l" t="t" r="r" b="b"/>
              <a:pathLst>
                <a:path w="167" h="868" extrusionOk="0">
                  <a:moveTo>
                    <a:pt x="0" y="0"/>
                  </a:moveTo>
                  <a:cubicBezTo>
                    <a:pt x="100" y="300"/>
                    <a:pt x="134" y="567"/>
                    <a:pt x="167" y="867"/>
                  </a:cubicBezTo>
                  <a:cubicBezTo>
                    <a:pt x="167" y="534"/>
                    <a:pt x="134" y="2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1" name="Google Shape;6591;p31"/>
            <p:cNvSpPr/>
            <p:nvPr/>
          </p:nvSpPr>
          <p:spPr>
            <a:xfrm>
              <a:off x="5274775" y="3152700"/>
              <a:ext cx="78400" cy="501225"/>
            </a:xfrm>
            <a:custGeom>
              <a:avLst/>
              <a:gdLst/>
              <a:ahLst/>
              <a:cxnLst/>
              <a:rect l="l" t="t" r="r" b="b"/>
              <a:pathLst>
                <a:path w="3136" h="20049" extrusionOk="0">
                  <a:moveTo>
                    <a:pt x="2969" y="0"/>
                  </a:moveTo>
                  <a:lnTo>
                    <a:pt x="2969" y="0"/>
                  </a:lnTo>
                  <a:cubicBezTo>
                    <a:pt x="2636" y="3103"/>
                    <a:pt x="2202" y="6172"/>
                    <a:pt x="1635" y="9207"/>
                  </a:cubicBezTo>
                  <a:cubicBezTo>
                    <a:pt x="1768" y="9040"/>
                    <a:pt x="1835" y="8840"/>
                    <a:pt x="1902" y="8673"/>
                  </a:cubicBezTo>
                  <a:lnTo>
                    <a:pt x="1902" y="8673"/>
                  </a:lnTo>
                  <a:cubicBezTo>
                    <a:pt x="1501" y="10308"/>
                    <a:pt x="1068" y="11876"/>
                    <a:pt x="601" y="13510"/>
                  </a:cubicBezTo>
                  <a:cubicBezTo>
                    <a:pt x="901" y="12810"/>
                    <a:pt x="1168" y="12142"/>
                    <a:pt x="1368" y="11375"/>
                  </a:cubicBezTo>
                  <a:lnTo>
                    <a:pt x="1368" y="11375"/>
                  </a:lnTo>
                  <a:cubicBezTo>
                    <a:pt x="1168" y="12776"/>
                    <a:pt x="868" y="14144"/>
                    <a:pt x="434" y="15478"/>
                  </a:cubicBezTo>
                  <a:cubicBezTo>
                    <a:pt x="901" y="14844"/>
                    <a:pt x="1335" y="14211"/>
                    <a:pt x="1702" y="13543"/>
                  </a:cubicBezTo>
                  <a:lnTo>
                    <a:pt x="1702" y="13543"/>
                  </a:lnTo>
                  <a:cubicBezTo>
                    <a:pt x="1368" y="14678"/>
                    <a:pt x="1001" y="15745"/>
                    <a:pt x="501" y="16812"/>
                  </a:cubicBezTo>
                  <a:cubicBezTo>
                    <a:pt x="734" y="16446"/>
                    <a:pt x="934" y="16045"/>
                    <a:pt x="1201" y="15678"/>
                  </a:cubicBezTo>
                  <a:lnTo>
                    <a:pt x="1201" y="15678"/>
                  </a:lnTo>
                  <a:cubicBezTo>
                    <a:pt x="834" y="16646"/>
                    <a:pt x="434" y="17513"/>
                    <a:pt x="0" y="18447"/>
                  </a:cubicBezTo>
                  <a:cubicBezTo>
                    <a:pt x="401" y="17980"/>
                    <a:pt x="834" y="17480"/>
                    <a:pt x="1168" y="16946"/>
                  </a:cubicBezTo>
                  <a:lnTo>
                    <a:pt x="1168" y="16946"/>
                  </a:lnTo>
                  <a:cubicBezTo>
                    <a:pt x="701" y="17913"/>
                    <a:pt x="267" y="18981"/>
                    <a:pt x="0" y="20048"/>
                  </a:cubicBezTo>
                  <a:cubicBezTo>
                    <a:pt x="1034" y="17947"/>
                    <a:pt x="1868" y="15678"/>
                    <a:pt x="2435" y="13377"/>
                  </a:cubicBezTo>
                  <a:cubicBezTo>
                    <a:pt x="2969" y="8974"/>
                    <a:pt x="3136" y="4504"/>
                    <a:pt x="29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2" name="Google Shape;6592;p31"/>
            <p:cNvSpPr/>
            <p:nvPr/>
          </p:nvSpPr>
          <p:spPr>
            <a:xfrm>
              <a:off x="4334925" y="4137575"/>
              <a:ext cx="108450" cy="285225"/>
            </a:xfrm>
            <a:custGeom>
              <a:avLst/>
              <a:gdLst/>
              <a:ahLst/>
              <a:cxnLst/>
              <a:rect l="l" t="t" r="r" b="b"/>
              <a:pathLst>
                <a:path w="4338" h="11409" extrusionOk="0">
                  <a:moveTo>
                    <a:pt x="1" y="0"/>
                  </a:moveTo>
                  <a:cubicBezTo>
                    <a:pt x="234" y="1335"/>
                    <a:pt x="401" y="2669"/>
                    <a:pt x="468" y="4003"/>
                  </a:cubicBezTo>
                  <a:cubicBezTo>
                    <a:pt x="635" y="3336"/>
                    <a:pt x="768" y="2769"/>
                    <a:pt x="801" y="2102"/>
                  </a:cubicBezTo>
                  <a:cubicBezTo>
                    <a:pt x="968" y="3269"/>
                    <a:pt x="1102" y="4403"/>
                    <a:pt x="1268" y="5571"/>
                  </a:cubicBezTo>
                  <a:cubicBezTo>
                    <a:pt x="1404" y="4786"/>
                    <a:pt x="1451" y="4024"/>
                    <a:pt x="1393" y="3265"/>
                  </a:cubicBezTo>
                  <a:lnTo>
                    <a:pt x="1393" y="3265"/>
                  </a:lnTo>
                  <a:cubicBezTo>
                    <a:pt x="1650" y="5428"/>
                    <a:pt x="2155" y="7608"/>
                    <a:pt x="2803" y="9674"/>
                  </a:cubicBezTo>
                  <a:cubicBezTo>
                    <a:pt x="2936" y="9073"/>
                    <a:pt x="2936" y="8406"/>
                    <a:pt x="2769" y="7773"/>
                  </a:cubicBezTo>
                  <a:lnTo>
                    <a:pt x="2769" y="7773"/>
                  </a:lnTo>
                  <a:cubicBezTo>
                    <a:pt x="3270" y="9007"/>
                    <a:pt x="3770" y="10241"/>
                    <a:pt x="4337" y="11408"/>
                  </a:cubicBezTo>
                  <a:cubicBezTo>
                    <a:pt x="4104" y="9474"/>
                    <a:pt x="3603" y="7572"/>
                    <a:pt x="2936" y="5738"/>
                  </a:cubicBezTo>
                  <a:cubicBezTo>
                    <a:pt x="2836" y="5471"/>
                    <a:pt x="2736" y="5171"/>
                    <a:pt x="2636" y="4937"/>
                  </a:cubicBezTo>
                  <a:cubicBezTo>
                    <a:pt x="1902" y="3236"/>
                    <a:pt x="1002" y="160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3" name="Google Shape;6593;p31"/>
            <p:cNvSpPr/>
            <p:nvPr/>
          </p:nvSpPr>
          <p:spPr>
            <a:xfrm>
              <a:off x="5554975" y="3323650"/>
              <a:ext cx="317750" cy="259375"/>
            </a:xfrm>
            <a:custGeom>
              <a:avLst/>
              <a:gdLst/>
              <a:ahLst/>
              <a:cxnLst/>
              <a:rect l="l" t="t" r="r" b="b"/>
              <a:pathLst>
                <a:path w="12710" h="10375" extrusionOk="0">
                  <a:moveTo>
                    <a:pt x="12709" y="1"/>
                  </a:moveTo>
                  <a:lnTo>
                    <a:pt x="12709" y="1"/>
                  </a:lnTo>
                  <a:cubicBezTo>
                    <a:pt x="8707" y="2302"/>
                    <a:pt x="4904" y="4938"/>
                    <a:pt x="1401" y="7873"/>
                  </a:cubicBezTo>
                  <a:cubicBezTo>
                    <a:pt x="868" y="8707"/>
                    <a:pt x="401" y="9541"/>
                    <a:pt x="0" y="10375"/>
                  </a:cubicBezTo>
                  <a:cubicBezTo>
                    <a:pt x="534" y="9608"/>
                    <a:pt x="1068" y="8874"/>
                    <a:pt x="1702" y="8173"/>
                  </a:cubicBezTo>
                  <a:lnTo>
                    <a:pt x="1702" y="8173"/>
                  </a:lnTo>
                  <a:cubicBezTo>
                    <a:pt x="1401" y="8640"/>
                    <a:pt x="1235" y="9040"/>
                    <a:pt x="1068" y="9541"/>
                  </a:cubicBezTo>
                  <a:cubicBezTo>
                    <a:pt x="2535" y="7806"/>
                    <a:pt x="4137" y="6205"/>
                    <a:pt x="5871" y="4704"/>
                  </a:cubicBezTo>
                  <a:lnTo>
                    <a:pt x="5871" y="4704"/>
                  </a:lnTo>
                  <a:cubicBezTo>
                    <a:pt x="5171" y="5638"/>
                    <a:pt x="4470" y="6472"/>
                    <a:pt x="3736" y="7339"/>
                  </a:cubicBezTo>
                  <a:cubicBezTo>
                    <a:pt x="6738" y="4938"/>
                    <a:pt x="9741" y="2502"/>
                    <a:pt x="127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4" name="Google Shape;6594;p31"/>
            <p:cNvSpPr/>
            <p:nvPr/>
          </p:nvSpPr>
          <p:spPr>
            <a:xfrm>
              <a:off x="5574975" y="3552975"/>
              <a:ext cx="402000" cy="215200"/>
            </a:xfrm>
            <a:custGeom>
              <a:avLst/>
              <a:gdLst/>
              <a:ahLst/>
              <a:cxnLst/>
              <a:rect l="l" t="t" r="r" b="b"/>
              <a:pathLst>
                <a:path w="16080" h="8608" extrusionOk="0">
                  <a:moveTo>
                    <a:pt x="16079" y="1"/>
                  </a:moveTo>
                  <a:lnTo>
                    <a:pt x="16079" y="1"/>
                  </a:lnTo>
                  <a:cubicBezTo>
                    <a:pt x="10508" y="2169"/>
                    <a:pt x="5271" y="5105"/>
                    <a:pt x="234" y="8307"/>
                  </a:cubicBezTo>
                  <a:cubicBezTo>
                    <a:pt x="134" y="8440"/>
                    <a:pt x="68" y="8507"/>
                    <a:pt x="1" y="8607"/>
                  </a:cubicBezTo>
                  <a:cubicBezTo>
                    <a:pt x="701" y="8340"/>
                    <a:pt x="1369" y="8107"/>
                    <a:pt x="2002" y="7706"/>
                  </a:cubicBezTo>
                  <a:lnTo>
                    <a:pt x="2002" y="7706"/>
                  </a:lnTo>
                  <a:cubicBezTo>
                    <a:pt x="1602" y="7973"/>
                    <a:pt x="1369" y="8207"/>
                    <a:pt x="1102" y="8540"/>
                  </a:cubicBezTo>
                  <a:cubicBezTo>
                    <a:pt x="2303" y="7940"/>
                    <a:pt x="3403" y="7206"/>
                    <a:pt x="4437" y="6439"/>
                  </a:cubicBezTo>
                  <a:lnTo>
                    <a:pt x="4437" y="6439"/>
                  </a:lnTo>
                  <a:cubicBezTo>
                    <a:pt x="4070" y="6839"/>
                    <a:pt x="3704" y="7273"/>
                    <a:pt x="3270" y="7673"/>
                  </a:cubicBezTo>
                  <a:cubicBezTo>
                    <a:pt x="4037" y="7306"/>
                    <a:pt x="4738" y="6839"/>
                    <a:pt x="5438" y="6372"/>
                  </a:cubicBezTo>
                  <a:lnTo>
                    <a:pt x="5438" y="6372"/>
                  </a:lnTo>
                  <a:cubicBezTo>
                    <a:pt x="4804" y="6839"/>
                    <a:pt x="4237" y="7373"/>
                    <a:pt x="3704" y="7973"/>
                  </a:cubicBezTo>
                  <a:cubicBezTo>
                    <a:pt x="6139" y="6873"/>
                    <a:pt x="8374" y="5338"/>
                    <a:pt x="10575" y="3837"/>
                  </a:cubicBezTo>
                  <a:cubicBezTo>
                    <a:pt x="12410" y="2603"/>
                    <a:pt x="14211" y="1335"/>
                    <a:pt x="16046" y="101"/>
                  </a:cubicBezTo>
                  <a:lnTo>
                    <a:pt x="160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5" name="Google Shape;6595;p31"/>
            <p:cNvSpPr/>
            <p:nvPr/>
          </p:nvSpPr>
          <p:spPr>
            <a:xfrm>
              <a:off x="5552475" y="3888600"/>
              <a:ext cx="517050" cy="128075"/>
            </a:xfrm>
            <a:custGeom>
              <a:avLst/>
              <a:gdLst/>
              <a:ahLst/>
              <a:cxnLst/>
              <a:rect l="l" t="t" r="r" b="b"/>
              <a:pathLst>
                <a:path w="20682" h="5123" extrusionOk="0">
                  <a:moveTo>
                    <a:pt x="17421" y="1"/>
                  </a:moveTo>
                  <a:cubicBezTo>
                    <a:pt x="14643" y="1"/>
                    <a:pt x="11874" y="448"/>
                    <a:pt x="9140" y="1120"/>
                  </a:cubicBezTo>
                  <a:cubicBezTo>
                    <a:pt x="8740" y="1286"/>
                    <a:pt x="8340" y="1453"/>
                    <a:pt x="7939" y="1620"/>
                  </a:cubicBezTo>
                  <a:cubicBezTo>
                    <a:pt x="5271" y="2721"/>
                    <a:pt x="2402" y="3255"/>
                    <a:pt x="0" y="4889"/>
                  </a:cubicBezTo>
                  <a:cubicBezTo>
                    <a:pt x="834" y="4522"/>
                    <a:pt x="1735" y="4255"/>
                    <a:pt x="2635" y="4122"/>
                  </a:cubicBezTo>
                  <a:lnTo>
                    <a:pt x="2635" y="4122"/>
                  </a:lnTo>
                  <a:cubicBezTo>
                    <a:pt x="2102" y="4455"/>
                    <a:pt x="1601" y="4789"/>
                    <a:pt x="1001" y="5123"/>
                  </a:cubicBezTo>
                  <a:cubicBezTo>
                    <a:pt x="2102" y="4555"/>
                    <a:pt x="3269" y="4122"/>
                    <a:pt x="4437" y="3722"/>
                  </a:cubicBezTo>
                  <a:lnTo>
                    <a:pt x="4437" y="3722"/>
                  </a:lnTo>
                  <a:cubicBezTo>
                    <a:pt x="4070" y="4022"/>
                    <a:pt x="3670" y="4255"/>
                    <a:pt x="3269" y="4522"/>
                  </a:cubicBezTo>
                  <a:cubicBezTo>
                    <a:pt x="4337" y="4022"/>
                    <a:pt x="5404" y="3588"/>
                    <a:pt x="6472" y="3088"/>
                  </a:cubicBezTo>
                  <a:lnTo>
                    <a:pt x="6472" y="3088"/>
                  </a:lnTo>
                  <a:cubicBezTo>
                    <a:pt x="6171" y="3255"/>
                    <a:pt x="5938" y="3421"/>
                    <a:pt x="5671" y="3688"/>
                  </a:cubicBezTo>
                  <a:cubicBezTo>
                    <a:pt x="7105" y="3255"/>
                    <a:pt x="8506" y="2788"/>
                    <a:pt x="9941" y="2387"/>
                  </a:cubicBezTo>
                  <a:lnTo>
                    <a:pt x="9941" y="2387"/>
                  </a:lnTo>
                  <a:cubicBezTo>
                    <a:pt x="9307" y="2587"/>
                    <a:pt x="8740" y="2888"/>
                    <a:pt x="8173" y="3255"/>
                  </a:cubicBezTo>
                  <a:cubicBezTo>
                    <a:pt x="10107" y="2621"/>
                    <a:pt x="12009" y="2120"/>
                    <a:pt x="13977" y="1620"/>
                  </a:cubicBezTo>
                  <a:lnTo>
                    <a:pt x="13977" y="1620"/>
                  </a:lnTo>
                  <a:cubicBezTo>
                    <a:pt x="13276" y="1854"/>
                    <a:pt x="12609" y="2187"/>
                    <a:pt x="12076" y="2687"/>
                  </a:cubicBezTo>
                  <a:cubicBezTo>
                    <a:pt x="14811" y="1720"/>
                    <a:pt x="17646" y="953"/>
                    <a:pt x="20515" y="352"/>
                  </a:cubicBezTo>
                  <a:lnTo>
                    <a:pt x="20682" y="219"/>
                  </a:lnTo>
                  <a:cubicBezTo>
                    <a:pt x="19594" y="69"/>
                    <a:pt x="18507" y="1"/>
                    <a:pt x="174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6" name="Google Shape;6596;p31"/>
            <p:cNvSpPr/>
            <p:nvPr/>
          </p:nvSpPr>
          <p:spPr>
            <a:xfrm>
              <a:off x="5494100" y="4151750"/>
              <a:ext cx="324425" cy="80925"/>
            </a:xfrm>
            <a:custGeom>
              <a:avLst/>
              <a:gdLst/>
              <a:ahLst/>
              <a:cxnLst/>
              <a:rect l="l" t="t" r="r" b="b"/>
              <a:pathLst>
                <a:path w="12977" h="3237" extrusionOk="0">
                  <a:moveTo>
                    <a:pt x="10007" y="0"/>
                  </a:moveTo>
                  <a:cubicBezTo>
                    <a:pt x="7639" y="367"/>
                    <a:pt x="5304" y="868"/>
                    <a:pt x="2969" y="1368"/>
                  </a:cubicBezTo>
                  <a:cubicBezTo>
                    <a:pt x="1968" y="1868"/>
                    <a:pt x="1001" y="2369"/>
                    <a:pt x="0" y="2902"/>
                  </a:cubicBezTo>
                  <a:cubicBezTo>
                    <a:pt x="1668" y="2435"/>
                    <a:pt x="3303" y="2035"/>
                    <a:pt x="4970" y="1568"/>
                  </a:cubicBezTo>
                  <a:lnTo>
                    <a:pt x="4970" y="1568"/>
                  </a:lnTo>
                  <a:cubicBezTo>
                    <a:pt x="3936" y="2102"/>
                    <a:pt x="2936" y="2702"/>
                    <a:pt x="1902" y="3236"/>
                  </a:cubicBezTo>
                  <a:cubicBezTo>
                    <a:pt x="3336" y="2702"/>
                    <a:pt x="4837" y="2235"/>
                    <a:pt x="6305" y="1702"/>
                  </a:cubicBezTo>
                  <a:lnTo>
                    <a:pt x="6305" y="1702"/>
                  </a:lnTo>
                  <a:cubicBezTo>
                    <a:pt x="5638" y="2169"/>
                    <a:pt x="5004" y="2569"/>
                    <a:pt x="4303" y="2936"/>
                  </a:cubicBezTo>
                  <a:cubicBezTo>
                    <a:pt x="6805" y="2335"/>
                    <a:pt x="9274" y="1702"/>
                    <a:pt x="11775" y="1068"/>
                  </a:cubicBezTo>
                  <a:lnTo>
                    <a:pt x="11775" y="1068"/>
                  </a:lnTo>
                  <a:cubicBezTo>
                    <a:pt x="10775" y="1168"/>
                    <a:pt x="9774" y="1401"/>
                    <a:pt x="8773" y="1602"/>
                  </a:cubicBezTo>
                  <a:cubicBezTo>
                    <a:pt x="10074" y="901"/>
                    <a:pt x="11475" y="401"/>
                    <a:pt x="12976" y="201"/>
                  </a:cubicBezTo>
                  <a:lnTo>
                    <a:pt x="12976" y="201"/>
                  </a:lnTo>
                  <a:cubicBezTo>
                    <a:pt x="11609" y="267"/>
                    <a:pt x="10241" y="367"/>
                    <a:pt x="8840" y="501"/>
                  </a:cubicBezTo>
                  <a:cubicBezTo>
                    <a:pt x="9274" y="334"/>
                    <a:pt x="9640" y="134"/>
                    <a:pt x="100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7" name="Google Shape;6597;p31"/>
            <p:cNvSpPr/>
            <p:nvPr/>
          </p:nvSpPr>
          <p:spPr>
            <a:xfrm>
              <a:off x="5538300" y="4363575"/>
              <a:ext cx="298575" cy="54225"/>
            </a:xfrm>
            <a:custGeom>
              <a:avLst/>
              <a:gdLst/>
              <a:ahLst/>
              <a:cxnLst/>
              <a:rect l="l" t="t" r="r" b="b"/>
              <a:pathLst>
                <a:path w="11943" h="2169" extrusionOk="0">
                  <a:moveTo>
                    <a:pt x="9607" y="0"/>
                  </a:moveTo>
                  <a:cubicBezTo>
                    <a:pt x="7305" y="300"/>
                    <a:pt x="4904" y="701"/>
                    <a:pt x="2569" y="1068"/>
                  </a:cubicBezTo>
                  <a:cubicBezTo>
                    <a:pt x="1701" y="1334"/>
                    <a:pt x="867" y="1668"/>
                    <a:pt x="0" y="1968"/>
                  </a:cubicBezTo>
                  <a:cubicBezTo>
                    <a:pt x="1234" y="1801"/>
                    <a:pt x="2435" y="1735"/>
                    <a:pt x="3703" y="1635"/>
                  </a:cubicBezTo>
                  <a:lnTo>
                    <a:pt x="3703" y="1635"/>
                  </a:lnTo>
                  <a:cubicBezTo>
                    <a:pt x="3002" y="1735"/>
                    <a:pt x="2369" y="1901"/>
                    <a:pt x="1701" y="2168"/>
                  </a:cubicBezTo>
                  <a:cubicBezTo>
                    <a:pt x="2762" y="2055"/>
                    <a:pt x="3823" y="1995"/>
                    <a:pt x="4895" y="1995"/>
                  </a:cubicBezTo>
                  <a:cubicBezTo>
                    <a:pt x="5712" y="1995"/>
                    <a:pt x="6536" y="2030"/>
                    <a:pt x="7372" y="2102"/>
                  </a:cubicBezTo>
                  <a:cubicBezTo>
                    <a:pt x="6838" y="1901"/>
                    <a:pt x="6271" y="1768"/>
                    <a:pt x="5704" y="1735"/>
                  </a:cubicBezTo>
                  <a:cubicBezTo>
                    <a:pt x="7139" y="1535"/>
                    <a:pt x="8506" y="1368"/>
                    <a:pt x="9907" y="1134"/>
                  </a:cubicBezTo>
                  <a:cubicBezTo>
                    <a:pt x="9615" y="1118"/>
                    <a:pt x="9328" y="1109"/>
                    <a:pt x="9041" y="1109"/>
                  </a:cubicBezTo>
                  <a:cubicBezTo>
                    <a:pt x="8181" y="1109"/>
                    <a:pt x="7330" y="1184"/>
                    <a:pt x="6405" y="1334"/>
                  </a:cubicBezTo>
                  <a:cubicBezTo>
                    <a:pt x="8206" y="767"/>
                    <a:pt x="10074" y="434"/>
                    <a:pt x="11942" y="400"/>
                  </a:cubicBezTo>
                  <a:cubicBezTo>
                    <a:pt x="11208" y="267"/>
                    <a:pt x="10408" y="100"/>
                    <a:pt x="9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8" name="Google Shape;6598;p31"/>
            <p:cNvSpPr/>
            <p:nvPr/>
          </p:nvSpPr>
          <p:spPr>
            <a:xfrm>
              <a:off x="5524950" y="4539200"/>
              <a:ext cx="439500" cy="32050"/>
            </a:xfrm>
            <a:custGeom>
              <a:avLst/>
              <a:gdLst/>
              <a:ahLst/>
              <a:cxnLst/>
              <a:rect l="l" t="t" r="r" b="b"/>
              <a:pathLst>
                <a:path w="17580" h="1282" extrusionOk="0">
                  <a:moveTo>
                    <a:pt x="13113" y="1"/>
                  </a:moveTo>
                  <a:cubicBezTo>
                    <a:pt x="9791" y="1"/>
                    <a:pt x="6473" y="75"/>
                    <a:pt x="3203" y="214"/>
                  </a:cubicBezTo>
                  <a:cubicBezTo>
                    <a:pt x="2102" y="380"/>
                    <a:pt x="1068" y="547"/>
                    <a:pt x="0" y="781"/>
                  </a:cubicBezTo>
                  <a:cubicBezTo>
                    <a:pt x="2169" y="647"/>
                    <a:pt x="4437" y="547"/>
                    <a:pt x="6672" y="447"/>
                  </a:cubicBezTo>
                  <a:lnTo>
                    <a:pt x="6672" y="447"/>
                  </a:lnTo>
                  <a:cubicBezTo>
                    <a:pt x="6338" y="581"/>
                    <a:pt x="6038" y="647"/>
                    <a:pt x="5705" y="714"/>
                  </a:cubicBezTo>
                  <a:cubicBezTo>
                    <a:pt x="7939" y="681"/>
                    <a:pt x="10208" y="681"/>
                    <a:pt x="12443" y="614"/>
                  </a:cubicBezTo>
                  <a:lnTo>
                    <a:pt x="12443" y="614"/>
                  </a:lnTo>
                  <a:cubicBezTo>
                    <a:pt x="11909" y="781"/>
                    <a:pt x="11409" y="1014"/>
                    <a:pt x="10875" y="1181"/>
                  </a:cubicBezTo>
                  <a:cubicBezTo>
                    <a:pt x="11359" y="1162"/>
                    <a:pt x="11849" y="1154"/>
                    <a:pt x="12341" y="1154"/>
                  </a:cubicBezTo>
                  <a:cubicBezTo>
                    <a:pt x="13613" y="1154"/>
                    <a:pt x="14904" y="1209"/>
                    <a:pt x="16179" y="1281"/>
                  </a:cubicBezTo>
                  <a:cubicBezTo>
                    <a:pt x="16679" y="914"/>
                    <a:pt x="17113" y="514"/>
                    <a:pt x="17580" y="47"/>
                  </a:cubicBezTo>
                  <a:cubicBezTo>
                    <a:pt x="16093" y="16"/>
                    <a:pt x="14602" y="1"/>
                    <a:pt x="13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99" name="Google Shape;6599;p31"/>
            <p:cNvSpPr/>
            <p:nvPr/>
          </p:nvSpPr>
          <p:spPr>
            <a:xfrm>
              <a:off x="5166350" y="4863925"/>
              <a:ext cx="387800" cy="71750"/>
            </a:xfrm>
            <a:custGeom>
              <a:avLst/>
              <a:gdLst/>
              <a:ahLst/>
              <a:cxnLst/>
              <a:rect l="l" t="t" r="r" b="b"/>
              <a:pathLst>
                <a:path w="15512" h="2870" extrusionOk="0">
                  <a:moveTo>
                    <a:pt x="1569" y="0"/>
                  </a:moveTo>
                  <a:cubicBezTo>
                    <a:pt x="1035" y="101"/>
                    <a:pt x="501" y="234"/>
                    <a:pt x="1" y="367"/>
                  </a:cubicBezTo>
                  <a:cubicBezTo>
                    <a:pt x="1202" y="467"/>
                    <a:pt x="2369" y="734"/>
                    <a:pt x="3503" y="1068"/>
                  </a:cubicBezTo>
                  <a:cubicBezTo>
                    <a:pt x="2870" y="1235"/>
                    <a:pt x="2202" y="1301"/>
                    <a:pt x="1535" y="1301"/>
                  </a:cubicBezTo>
                  <a:cubicBezTo>
                    <a:pt x="3737" y="1568"/>
                    <a:pt x="5905" y="2069"/>
                    <a:pt x="8007" y="2869"/>
                  </a:cubicBezTo>
                  <a:cubicBezTo>
                    <a:pt x="7206" y="2469"/>
                    <a:pt x="6439" y="2135"/>
                    <a:pt x="5672" y="1868"/>
                  </a:cubicBezTo>
                  <a:lnTo>
                    <a:pt x="5672" y="1868"/>
                  </a:lnTo>
                  <a:cubicBezTo>
                    <a:pt x="7573" y="2102"/>
                    <a:pt x="9441" y="2369"/>
                    <a:pt x="11376" y="2636"/>
                  </a:cubicBezTo>
                  <a:cubicBezTo>
                    <a:pt x="10175" y="2302"/>
                    <a:pt x="8941" y="1969"/>
                    <a:pt x="7706" y="1635"/>
                  </a:cubicBezTo>
                  <a:lnTo>
                    <a:pt x="7706" y="1635"/>
                  </a:lnTo>
                  <a:cubicBezTo>
                    <a:pt x="9574" y="1768"/>
                    <a:pt x="11409" y="1868"/>
                    <a:pt x="13277" y="1969"/>
                  </a:cubicBezTo>
                  <a:cubicBezTo>
                    <a:pt x="12009" y="1802"/>
                    <a:pt x="10709" y="1602"/>
                    <a:pt x="9408" y="1335"/>
                  </a:cubicBezTo>
                  <a:lnTo>
                    <a:pt x="9408" y="1335"/>
                  </a:lnTo>
                  <a:cubicBezTo>
                    <a:pt x="11442" y="1435"/>
                    <a:pt x="13444" y="1502"/>
                    <a:pt x="15512" y="1602"/>
                  </a:cubicBezTo>
                  <a:cubicBezTo>
                    <a:pt x="15345" y="1502"/>
                    <a:pt x="15212" y="1468"/>
                    <a:pt x="15045" y="1435"/>
                  </a:cubicBezTo>
                  <a:cubicBezTo>
                    <a:pt x="10575" y="801"/>
                    <a:pt x="6072" y="301"/>
                    <a:pt x="15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00" name="Google Shape;6600;p31"/>
            <p:cNvSpPr/>
            <p:nvPr/>
          </p:nvSpPr>
          <p:spPr>
            <a:xfrm>
              <a:off x="5089650" y="4999850"/>
              <a:ext cx="311900" cy="55075"/>
            </a:xfrm>
            <a:custGeom>
              <a:avLst/>
              <a:gdLst/>
              <a:ahLst/>
              <a:cxnLst/>
              <a:rect l="l" t="t" r="r" b="b"/>
              <a:pathLst>
                <a:path w="12476" h="2203" extrusionOk="0">
                  <a:moveTo>
                    <a:pt x="467" y="1"/>
                  </a:moveTo>
                  <a:cubicBezTo>
                    <a:pt x="300" y="34"/>
                    <a:pt x="167" y="67"/>
                    <a:pt x="0" y="134"/>
                  </a:cubicBezTo>
                  <a:cubicBezTo>
                    <a:pt x="801" y="167"/>
                    <a:pt x="1568" y="268"/>
                    <a:pt x="2335" y="334"/>
                  </a:cubicBezTo>
                  <a:cubicBezTo>
                    <a:pt x="1901" y="334"/>
                    <a:pt x="1434" y="368"/>
                    <a:pt x="934" y="368"/>
                  </a:cubicBezTo>
                  <a:cubicBezTo>
                    <a:pt x="1835" y="501"/>
                    <a:pt x="2769" y="534"/>
                    <a:pt x="3736" y="634"/>
                  </a:cubicBezTo>
                  <a:cubicBezTo>
                    <a:pt x="3102" y="668"/>
                    <a:pt x="2468" y="701"/>
                    <a:pt x="1835" y="835"/>
                  </a:cubicBezTo>
                  <a:cubicBezTo>
                    <a:pt x="3102" y="835"/>
                    <a:pt x="4336" y="935"/>
                    <a:pt x="5604" y="1135"/>
                  </a:cubicBezTo>
                  <a:cubicBezTo>
                    <a:pt x="4803" y="1202"/>
                    <a:pt x="4003" y="1302"/>
                    <a:pt x="3169" y="1368"/>
                  </a:cubicBezTo>
                  <a:cubicBezTo>
                    <a:pt x="4403" y="1368"/>
                    <a:pt x="5604" y="1368"/>
                    <a:pt x="6838" y="1468"/>
                  </a:cubicBezTo>
                  <a:cubicBezTo>
                    <a:pt x="6071" y="1669"/>
                    <a:pt x="5337" y="1869"/>
                    <a:pt x="4603" y="2202"/>
                  </a:cubicBezTo>
                  <a:lnTo>
                    <a:pt x="10174" y="2202"/>
                  </a:lnTo>
                  <a:cubicBezTo>
                    <a:pt x="10975" y="1769"/>
                    <a:pt x="11775" y="1302"/>
                    <a:pt x="12476" y="768"/>
                  </a:cubicBezTo>
                  <a:cubicBezTo>
                    <a:pt x="8473" y="434"/>
                    <a:pt x="4470" y="167"/>
                    <a:pt x="4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01" name="Google Shape;6601;p31"/>
            <p:cNvSpPr/>
            <p:nvPr/>
          </p:nvSpPr>
          <p:spPr>
            <a:xfrm>
              <a:off x="4254050" y="3286125"/>
              <a:ext cx="1672050" cy="1992275"/>
            </a:xfrm>
            <a:custGeom>
              <a:avLst/>
              <a:gdLst/>
              <a:ahLst/>
              <a:cxnLst/>
              <a:rect l="l" t="t" r="r" b="b"/>
              <a:pathLst>
                <a:path w="66882" h="79691" extrusionOk="0">
                  <a:moveTo>
                    <a:pt x="32690" y="1"/>
                  </a:moveTo>
                  <a:cubicBezTo>
                    <a:pt x="32190" y="10975"/>
                    <a:pt x="32523" y="22016"/>
                    <a:pt x="33658" y="32991"/>
                  </a:cubicBezTo>
                  <a:cubicBezTo>
                    <a:pt x="33224" y="33725"/>
                    <a:pt x="32757" y="34492"/>
                    <a:pt x="32357" y="35226"/>
                  </a:cubicBezTo>
                  <a:cubicBezTo>
                    <a:pt x="28120" y="25185"/>
                    <a:pt x="25118" y="14644"/>
                    <a:pt x="23350" y="3870"/>
                  </a:cubicBezTo>
                  <a:lnTo>
                    <a:pt x="23350" y="3870"/>
                  </a:lnTo>
                  <a:cubicBezTo>
                    <a:pt x="24885" y="14878"/>
                    <a:pt x="27720" y="25786"/>
                    <a:pt x="31790" y="36160"/>
                  </a:cubicBezTo>
                  <a:cubicBezTo>
                    <a:pt x="30522" y="38361"/>
                    <a:pt x="29221" y="40563"/>
                    <a:pt x="27920" y="42831"/>
                  </a:cubicBezTo>
                  <a:cubicBezTo>
                    <a:pt x="22783" y="31156"/>
                    <a:pt x="18547" y="19148"/>
                    <a:pt x="15178" y="6805"/>
                  </a:cubicBezTo>
                  <a:lnTo>
                    <a:pt x="15178" y="6805"/>
                  </a:lnTo>
                  <a:cubicBezTo>
                    <a:pt x="18280" y="19381"/>
                    <a:pt x="22383" y="31723"/>
                    <a:pt x="27386" y="43732"/>
                  </a:cubicBezTo>
                  <a:cubicBezTo>
                    <a:pt x="26619" y="45033"/>
                    <a:pt x="25885" y="46300"/>
                    <a:pt x="25185" y="47568"/>
                  </a:cubicBezTo>
                  <a:cubicBezTo>
                    <a:pt x="20014" y="35559"/>
                    <a:pt x="15244" y="23351"/>
                    <a:pt x="10875" y="11042"/>
                  </a:cubicBezTo>
                  <a:lnTo>
                    <a:pt x="10875" y="11042"/>
                  </a:lnTo>
                  <a:cubicBezTo>
                    <a:pt x="15044" y="23684"/>
                    <a:pt x="19614" y="36193"/>
                    <a:pt x="24618" y="48535"/>
                  </a:cubicBezTo>
                  <a:cubicBezTo>
                    <a:pt x="23784" y="49970"/>
                    <a:pt x="23017" y="51337"/>
                    <a:pt x="22183" y="52738"/>
                  </a:cubicBezTo>
                  <a:cubicBezTo>
                    <a:pt x="16278" y="41997"/>
                    <a:pt x="11375" y="30723"/>
                    <a:pt x="7539" y="19048"/>
                  </a:cubicBezTo>
                  <a:lnTo>
                    <a:pt x="7539" y="19048"/>
                  </a:lnTo>
                  <a:cubicBezTo>
                    <a:pt x="11108" y="30989"/>
                    <a:pt x="15878" y="42564"/>
                    <a:pt x="21682" y="53639"/>
                  </a:cubicBezTo>
                  <a:cubicBezTo>
                    <a:pt x="20848" y="55040"/>
                    <a:pt x="20048" y="56408"/>
                    <a:pt x="19214" y="57842"/>
                  </a:cubicBezTo>
                  <a:cubicBezTo>
                    <a:pt x="13009" y="48869"/>
                    <a:pt x="8073" y="38995"/>
                    <a:pt x="4670" y="28621"/>
                  </a:cubicBezTo>
                  <a:lnTo>
                    <a:pt x="4670" y="28621"/>
                  </a:lnTo>
                  <a:cubicBezTo>
                    <a:pt x="7839" y="39229"/>
                    <a:pt x="12576" y="49403"/>
                    <a:pt x="18714" y="58676"/>
                  </a:cubicBezTo>
                  <a:cubicBezTo>
                    <a:pt x="18280" y="59376"/>
                    <a:pt x="17880" y="60144"/>
                    <a:pt x="17446" y="60844"/>
                  </a:cubicBezTo>
                  <a:lnTo>
                    <a:pt x="15578" y="64080"/>
                  </a:lnTo>
                  <a:lnTo>
                    <a:pt x="9073" y="50837"/>
                  </a:lnTo>
                  <a:lnTo>
                    <a:pt x="5604" y="43799"/>
                  </a:lnTo>
                  <a:cubicBezTo>
                    <a:pt x="4503" y="41464"/>
                    <a:pt x="3369" y="39062"/>
                    <a:pt x="2435" y="36627"/>
                  </a:cubicBezTo>
                  <a:lnTo>
                    <a:pt x="2435" y="36627"/>
                  </a:lnTo>
                  <a:cubicBezTo>
                    <a:pt x="3269" y="39129"/>
                    <a:pt x="4337" y="41497"/>
                    <a:pt x="5404" y="43865"/>
                  </a:cubicBezTo>
                  <a:lnTo>
                    <a:pt x="8673" y="51037"/>
                  </a:lnTo>
                  <a:lnTo>
                    <a:pt x="15044" y="65014"/>
                  </a:lnTo>
                  <a:lnTo>
                    <a:pt x="12409" y="69550"/>
                  </a:lnTo>
                  <a:cubicBezTo>
                    <a:pt x="7906" y="62145"/>
                    <a:pt x="3770" y="54506"/>
                    <a:pt x="0" y="46701"/>
                  </a:cubicBezTo>
                  <a:lnTo>
                    <a:pt x="0" y="46701"/>
                  </a:lnTo>
                  <a:cubicBezTo>
                    <a:pt x="3603" y="54740"/>
                    <a:pt x="7572" y="62679"/>
                    <a:pt x="11942" y="70384"/>
                  </a:cubicBezTo>
                  <a:lnTo>
                    <a:pt x="9841" y="74154"/>
                  </a:lnTo>
                  <a:lnTo>
                    <a:pt x="8573" y="76389"/>
                  </a:lnTo>
                  <a:lnTo>
                    <a:pt x="7372" y="78657"/>
                  </a:lnTo>
                  <a:lnTo>
                    <a:pt x="9440" y="79691"/>
                  </a:lnTo>
                  <a:lnTo>
                    <a:pt x="10574" y="77423"/>
                  </a:lnTo>
                  <a:lnTo>
                    <a:pt x="11742" y="75188"/>
                  </a:lnTo>
                  <a:cubicBezTo>
                    <a:pt x="12509" y="73720"/>
                    <a:pt x="13276" y="72252"/>
                    <a:pt x="14044" y="70818"/>
                  </a:cubicBezTo>
                  <a:cubicBezTo>
                    <a:pt x="14561" y="70770"/>
                    <a:pt x="15081" y="70750"/>
                    <a:pt x="15602" y="70750"/>
                  </a:cubicBezTo>
                  <a:cubicBezTo>
                    <a:pt x="16898" y="70750"/>
                    <a:pt x="18206" y="70875"/>
                    <a:pt x="19514" y="71018"/>
                  </a:cubicBezTo>
                  <a:cubicBezTo>
                    <a:pt x="21582" y="71252"/>
                    <a:pt x="23684" y="71518"/>
                    <a:pt x="25752" y="71585"/>
                  </a:cubicBezTo>
                  <a:cubicBezTo>
                    <a:pt x="26803" y="71652"/>
                    <a:pt x="27853" y="71685"/>
                    <a:pt x="28904" y="71685"/>
                  </a:cubicBezTo>
                  <a:cubicBezTo>
                    <a:pt x="29955" y="71685"/>
                    <a:pt x="31006" y="71652"/>
                    <a:pt x="32056" y="71585"/>
                  </a:cubicBezTo>
                  <a:cubicBezTo>
                    <a:pt x="34125" y="71518"/>
                    <a:pt x="36226" y="71318"/>
                    <a:pt x="38294" y="71018"/>
                  </a:cubicBezTo>
                  <a:lnTo>
                    <a:pt x="38294" y="71018"/>
                  </a:lnTo>
                  <a:cubicBezTo>
                    <a:pt x="36226" y="71218"/>
                    <a:pt x="34125" y="71385"/>
                    <a:pt x="32056" y="71385"/>
                  </a:cubicBezTo>
                  <a:cubicBezTo>
                    <a:pt x="31706" y="71391"/>
                    <a:pt x="31357" y="71393"/>
                    <a:pt x="31008" y="71393"/>
                  </a:cubicBezTo>
                  <a:cubicBezTo>
                    <a:pt x="29265" y="71393"/>
                    <a:pt x="27537" y="71324"/>
                    <a:pt x="25785" y="71185"/>
                  </a:cubicBezTo>
                  <a:cubicBezTo>
                    <a:pt x="23717" y="71018"/>
                    <a:pt x="21682" y="70718"/>
                    <a:pt x="19581" y="70384"/>
                  </a:cubicBezTo>
                  <a:cubicBezTo>
                    <a:pt x="18110" y="70178"/>
                    <a:pt x="16613" y="69972"/>
                    <a:pt x="15113" y="69972"/>
                  </a:cubicBezTo>
                  <a:cubicBezTo>
                    <a:pt x="14912" y="69972"/>
                    <a:pt x="14711" y="69976"/>
                    <a:pt x="14511" y="69984"/>
                  </a:cubicBezTo>
                  <a:lnTo>
                    <a:pt x="16745" y="65748"/>
                  </a:lnTo>
                  <a:cubicBezTo>
                    <a:pt x="23230" y="66214"/>
                    <a:pt x="29698" y="66436"/>
                    <a:pt x="36173" y="66436"/>
                  </a:cubicBezTo>
                  <a:cubicBezTo>
                    <a:pt x="38957" y="66436"/>
                    <a:pt x="41743" y="66395"/>
                    <a:pt x="44532" y="66315"/>
                  </a:cubicBezTo>
                  <a:cubicBezTo>
                    <a:pt x="35392" y="66315"/>
                    <a:pt x="26252" y="65881"/>
                    <a:pt x="17179" y="64980"/>
                  </a:cubicBezTo>
                  <a:lnTo>
                    <a:pt x="18914" y="61711"/>
                  </a:lnTo>
                  <a:cubicBezTo>
                    <a:pt x="19181" y="61311"/>
                    <a:pt x="19381" y="60844"/>
                    <a:pt x="19614" y="60411"/>
                  </a:cubicBezTo>
                  <a:cubicBezTo>
                    <a:pt x="22508" y="60577"/>
                    <a:pt x="25407" y="60661"/>
                    <a:pt x="28305" y="60661"/>
                  </a:cubicBezTo>
                  <a:cubicBezTo>
                    <a:pt x="36430" y="60661"/>
                    <a:pt x="44547" y="60004"/>
                    <a:pt x="52538" y="58676"/>
                  </a:cubicBezTo>
                  <a:lnTo>
                    <a:pt x="52538" y="58676"/>
                  </a:lnTo>
                  <a:cubicBezTo>
                    <a:pt x="45792" y="59616"/>
                    <a:pt x="38995" y="60098"/>
                    <a:pt x="32210" y="60098"/>
                  </a:cubicBezTo>
                  <a:cubicBezTo>
                    <a:pt x="28158" y="60098"/>
                    <a:pt x="24110" y="59926"/>
                    <a:pt x="20081" y="59577"/>
                  </a:cubicBezTo>
                  <a:cubicBezTo>
                    <a:pt x="20948" y="57975"/>
                    <a:pt x="21849" y="56341"/>
                    <a:pt x="22750" y="54706"/>
                  </a:cubicBezTo>
                  <a:cubicBezTo>
                    <a:pt x="35592" y="54073"/>
                    <a:pt x="48435" y="53139"/>
                    <a:pt x="61244" y="51704"/>
                  </a:cubicBezTo>
                  <a:lnTo>
                    <a:pt x="61244" y="51704"/>
                  </a:lnTo>
                  <a:cubicBezTo>
                    <a:pt x="48602" y="52805"/>
                    <a:pt x="35892" y="53472"/>
                    <a:pt x="23217" y="53706"/>
                  </a:cubicBezTo>
                  <a:cubicBezTo>
                    <a:pt x="24184" y="51904"/>
                    <a:pt x="25185" y="50170"/>
                    <a:pt x="26152" y="48369"/>
                  </a:cubicBezTo>
                  <a:cubicBezTo>
                    <a:pt x="39829" y="48235"/>
                    <a:pt x="53505" y="46734"/>
                    <a:pt x="66881" y="43865"/>
                  </a:cubicBezTo>
                  <a:lnTo>
                    <a:pt x="66881" y="43865"/>
                  </a:lnTo>
                  <a:cubicBezTo>
                    <a:pt x="54253" y="46308"/>
                    <a:pt x="41414" y="47544"/>
                    <a:pt x="28621" y="47544"/>
                  </a:cubicBezTo>
                  <a:cubicBezTo>
                    <a:pt x="27965" y="47544"/>
                    <a:pt x="27309" y="47541"/>
                    <a:pt x="26653" y="47535"/>
                  </a:cubicBezTo>
                  <a:lnTo>
                    <a:pt x="28754" y="43665"/>
                  </a:lnTo>
                  <a:cubicBezTo>
                    <a:pt x="28821" y="43565"/>
                    <a:pt x="28854" y="43498"/>
                    <a:pt x="28887" y="43465"/>
                  </a:cubicBezTo>
                  <a:cubicBezTo>
                    <a:pt x="40896" y="42197"/>
                    <a:pt x="52738" y="39662"/>
                    <a:pt x="64213" y="35893"/>
                  </a:cubicBezTo>
                  <a:lnTo>
                    <a:pt x="64213" y="35893"/>
                  </a:lnTo>
                  <a:cubicBezTo>
                    <a:pt x="52871" y="39329"/>
                    <a:pt x="41196" y="41564"/>
                    <a:pt x="29388" y="42531"/>
                  </a:cubicBezTo>
                  <a:cubicBezTo>
                    <a:pt x="30088" y="41230"/>
                    <a:pt x="30822" y="39929"/>
                    <a:pt x="31523" y="38695"/>
                  </a:cubicBezTo>
                  <a:cubicBezTo>
                    <a:pt x="42597" y="35192"/>
                    <a:pt x="53538" y="31223"/>
                    <a:pt x="64246" y="26853"/>
                  </a:cubicBezTo>
                  <a:lnTo>
                    <a:pt x="64246" y="26853"/>
                  </a:lnTo>
                  <a:cubicBezTo>
                    <a:pt x="53672" y="30856"/>
                    <a:pt x="42931" y="34425"/>
                    <a:pt x="32090" y="37661"/>
                  </a:cubicBezTo>
                  <a:lnTo>
                    <a:pt x="33724" y="34659"/>
                  </a:lnTo>
                  <a:lnTo>
                    <a:pt x="33758" y="34692"/>
                  </a:lnTo>
                  <a:cubicBezTo>
                    <a:pt x="42998" y="29021"/>
                    <a:pt x="51937" y="23017"/>
                    <a:pt x="60677" y="16613"/>
                  </a:cubicBezTo>
                  <a:lnTo>
                    <a:pt x="60677" y="16613"/>
                  </a:lnTo>
                  <a:cubicBezTo>
                    <a:pt x="52171" y="22517"/>
                    <a:pt x="43431" y="28054"/>
                    <a:pt x="34525" y="33291"/>
                  </a:cubicBezTo>
                  <a:cubicBezTo>
                    <a:pt x="35359" y="31723"/>
                    <a:pt x="37060" y="28855"/>
                    <a:pt x="37060" y="28855"/>
                  </a:cubicBezTo>
                  <a:lnTo>
                    <a:pt x="57608" y="8407"/>
                  </a:lnTo>
                  <a:lnTo>
                    <a:pt x="37994" y="26786"/>
                  </a:lnTo>
                  <a:cubicBezTo>
                    <a:pt x="38528" y="25786"/>
                    <a:pt x="39095" y="24718"/>
                    <a:pt x="39662" y="23718"/>
                  </a:cubicBezTo>
                  <a:cubicBezTo>
                    <a:pt x="39662" y="23718"/>
                    <a:pt x="39862" y="23484"/>
                    <a:pt x="39862" y="23351"/>
                  </a:cubicBezTo>
                  <a:cubicBezTo>
                    <a:pt x="42731" y="18147"/>
                    <a:pt x="45566" y="12977"/>
                    <a:pt x="48435" y="7773"/>
                  </a:cubicBezTo>
                  <a:lnTo>
                    <a:pt x="48435" y="7773"/>
                  </a:lnTo>
                  <a:cubicBezTo>
                    <a:pt x="45599" y="12610"/>
                    <a:pt x="42731" y="17446"/>
                    <a:pt x="39895" y="22317"/>
                  </a:cubicBezTo>
                  <a:cubicBezTo>
                    <a:pt x="40095" y="16146"/>
                    <a:pt x="40763" y="9974"/>
                    <a:pt x="41930" y="3870"/>
                  </a:cubicBezTo>
                  <a:lnTo>
                    <a:pt x="41930" y="3870"/>
                  </a:lnTo>
                  <a:cubicBezTo>
                    <a:pt x="40396" y="10375"/>
                    <a:pt x="39428" y="17013"/>
                    <a:pt x="38995" y="23684"/>
                  </a:cubicBezTo>
                  <a:cubicBezTo>
                    <a:pt x="38995" y="23684"/>
                    <a:pt x="35926" y="29055"/>
                    <a:pt x="34358" y="31723"/>
                  </a:cubicBezTo>
                  <a:cubicBezTo>
                    <a:pt x="33024" y="21216"/>
                    <a:pt x="32457" y="10608"/>
                    <a:pt x="32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164966327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66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467115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6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4" name="Google Shape;6604;p33"/>
          <p:cNvSpPr/>
          <p:nvPr/>
        </p:nvSpPr>
        <p:spPr>
          <a:xfrm>
            <a:off x="960001" y="1219200"/>
            <a:ext cx="10272033" cy="4798600"/>
          </a:xfrm>
          <a:custGeom>
            <a:avLst/>
            <a:gdLst/>
            <a:ahLst/>
            <a:cxnLst/>
            <a:rect l="l" t="t" r="r" b="b"/>
            <a:pathLst>
              <a:path w="308161" h="143958" extrusionOk="0">
                <a:moveTo>
                  <a:pt x="116742" y="0"/>
                </a:moveTo>
                <a:lnTo>
                  <a:pt x="308161" y="0"/>
                </a:lnTo>
                <a:lnTo>
                  <a:pt x="308161" y="143958"/>
                </a:lnTo>
                <a:lnTo>
                  <a:pt x="0" y="143958"/>
                </a:lnTo>
                <a:lnTo>
                  <a:pt x="0" y="22972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6605" name="Google Shape;6605;p33"/>
          <p:cNvGrpSpPr/>
          <p:nvPr/>
        </p:nvGrpSpPr>
        <p:grpSpPr>
          <a:xfrm rot="1698627">
            <a:off x="-746733" y="2773951"/>
            <a:ext cx="2052388" cy="3592063"/>
            <a:chOff x="4583450" y="341650"/>
            <a:chExt cx="1539450" cy="2694325"/>
          </a:xfrm>
        </p:grpSpPr>
        <p:sp>
          <p:nvSpPr>
            <p:cNvPr id="6606" name="Google Shape;6606;p33"/>
            <p:cNvSpPr/>
            <p:nvPr/>
          </p:nvSpPr>
          <p:spPr>
            <a:xfrm>
              <a:off x="4583450" y="342475"/>
              <a:ext cx="1539450" cy="2480000"/>
            </a:xfrm>
            <a:custGeom>
              <a:avLst/>
              <a:gdLst/>
              <a:ahLst/>
              <a:cxnLst/>
              <a:rect l="l" t="t" r="r" b="b"/>
              <a:pathLst>
                <a:path w="61578" h="99200" extrusionOk="0">
                  <a:moveTo>
                    <a:pt x="7616" y="1"/>
                  </a:moveTo>
                  <a:cubicBezTo>
                    <a:pt x="6902" y="1"/>
                    <a:pt x="6201" y="201"/>
                    <a:pt x="5671" y="629"/>
                  </a:cubicBezTo>
                  <a:lnTo>
                    <a:pt x="5638" y="629"/>
                  </a:lnTo>
                  <a:cubicBezTo>
                    <a:pt x="5571" y="629"/>
                    <a:pt x="5538" y="663"/>
                    <a:pt x="5504" y="696"/>
                  </a:cubicBezTo>
                  <a:cubicBezTo>
                    <a:pt x="5404" y="730"/>
                    <a:pt x="5371" y="830"/>
                    <a:pt x="5304" y="896"/>
                  </a:cubicBezTo>
                  <a:lnTo>
                    <a:pt x="5237" y="896"/>
                  </a:lnTo>
                  <a:cubicBezTo>
                    <a:pt x="5191" y="878"/>
                    <a:pt x="5139" y="869"/>
                    <a:pt x="5085" y="869"/>
                  </a:cubicBezTo>
                  <a:cubicBezTo>
                    <a:pt x="4945" y="869"/>
                    <a:pt x="4790" y="924"/>
                    <a:pt x="4670" y="996"/>
                  </a:cubicBezTo>
                  <a:cubicBezTo>
                    <a:pt x="4503" y="1063"/>
                    <a:pt x="4370" y="1230"/>
                    <a:pt x="4237" y="1363"/>
                  </a:cubicBezTo>
                  <a:cubicBezTo>
                    <a:pt x="3803" y="1897"/>
                    <a:pt x="3336" y="2497"/>
                    <a:pt x="2869" y="3031"/>
                  </a:cubicBezTo>
                  <a:cubicBezTo>
                    <a:pt x="2842" y="3026"/>
                    <a:pt x="2814" y="3024"/>
                    <a:pt x="2787" y="3024"/>
                  </a:cubicBezTo>
                  <a:cubicBezTo>
                    <a:pt x="2453" y="3024"/>
                    <a:pt x="2154" y="3390"/>
                    <a:pt x="1968" y="3698"/>
                  </a:cubicBezTo>
                  <a:cubicBezTo>
                    <a:pt x="1535" y="4332"/>
                    <a:pt x="1234" y="5033"/>
                    <a:pt x="1068" y="5733"/>
                  </a:cubicBezTo>
                  <a:cubicBezTo>
                    <a:pt x="401" y="5967"/>
                    <a:pt x="0" y="6834"/>
                    <a:pt x="234" y="7501"/>
                  </a:cubicBezTo>
                  <a:cubicBezTo>
                    <a:pt x="0" y="8535"/>
                    <a:pt x="367" y="9803"/>
                    <a:pt x="868" y="10737"/>
                  </a:cubicBezTo>
                  <a:cubicBezTo>
                    <a:pt x="1368" y="11704"/>
                    <a:pt x="1968" y="12638"/>
                    <a:pt x="2202" y="13672"/>
                  </a:cubicBezTo>
                  <a:cubicBezTo>
                    <a:pt x="2469" y="14806"/>
                    <a:pt x="2702" y="15974"/>
                    <a:pt x="3136" y="17041"/>
                  </a:cubicBezTo>
                  <a:cubicBezTo>
                    <a:pt x="3436" y="16241"/>
                    <a:pt x="4036" y="15640"/>
                    <a:pt x="4737" y="15173"/>
                  </a:cubicBezTo>
                  <a:lnTo>
                    <a:pt x="4737" y="15173"/>
                  </a:lnTo>
                  <a:cubicBezTo>
                    <a:pt x="4570" y="16574"/>
                    <a:pt x="4570" y="18042"/>
                    <a:pt x="4737" y="19476"/>
                  </a:cubicBezTo>
                  <a:cubicBezTo>
                    <a:pt x="5104" y="22512"/>
                    <a:pt x="6238" y="25414"/>
                    <a:pt x="8073" y="27816"/>
                  </a:cubicBezTo>
                  <a:cubicBezTo>
                    <a:pt x="8506" y="28349"/>
                    <a:pt x="8873" y="28816"/>
                    <a:pt x="9340" y="29250"/>
                  </a:cubicBezTo>
                  <a:cubicBezTo>
                    <a:pt x="9140" y="28549"/>
                    <a:pt x="9173" y="27749"/>
                    <a:pt x="9474" y="27048"/>
                  </a:cubicBezTo>
                  <a:cubicBezTo>
                    <a:pt x="9741" y="26348"/>
                    <a:pt x="10241" y="25714"/>
                    <a:pt x="10908" y="25347"/>
                  </a:cubicBezTo>
                  <a:lnTo>
                    <a:pt x="10908" y="25347"/>
                  </a:lnTo>
                  <a:cubicBezTo>
                    <a:pt x="10007" y="26648"/>
                    <a:pt x="9540" y="28216"/>
                    <a:pt x="9407" y="29817"/>
                  </a:cubicBezTo>
                  <a:lnTo>
                    <a:pt x="9407" y="30317"/>
                  </a:lnTo>
                  <a:cubicBezTo>
                    <a:pt x="9407" y="31652"/>
                    <a:pt x="9707" y="32986"/>
                    <a:pt x="10241" y="34187"/>
                  </a:cubicBezTo>
                  <a:cubicBezTo>
                    <a:pt x="10408" y="34620"/>
                    <a:pt x="10608" y="34987"/>
                    <a:pt x="10875" y="35354"/>
                  </a:cubicBezTo>
                  <a:cubicBezTo>
                    <a:pt x="11342" y="34520"/>
                    <a:pt x="11742" y="33787"/>
                    <a:pt x="12276" y="32986"/>
                  </a:cubicBezTo>
                  <a:lnTo>
                    <a:pt x="12276" y="32986"/>
                  </a:lnTo>
                  <a:cubicBezTo>
                    <a:pt x="11842" y="34887"/>
                    <a:pt x="11709" y="36822"/>
                    <a:pt x="11742" y="38790"/>
                  </a:cubicBezTo>
                  <a:cubicBezTo>
                    <a:pt x="11842" y="41225"/>
                    <a:pt x="13110" y="43493"/>
                    <a:pt x="13944" y="45828"/>
                  </a:cubicBezTo>
                  <a:cubicBezTo>
                    <a:pt x="14277" y="43360"/>
                    <a:pt x="16078" y="41192"/>
                    <a:pt x="18413" y="40391"/>
                  </a:cubicBezTo>
                  <a:lnTo>
                    <a:pt x="18413" y="40391"/>
                  </a:lnTo>
                  <a:cubicBezTo>
                    <a:pt x="16779" y="42359"/>
                    <a:pt x="15345" y="44628"/>
                    <a:pt x="14878" y="47129"/>
                  </a:cubicBezTo>
                  <a:cubicBezTo>
                    <a:pt x="14411" y="49631"/>
                    <a:pt x="14911" y="52400"/>
                    <a:pt x="16545" y="54368"/>
                  </a:cubicBezTo>
                  <a:cubicBezTo>
                    <a:pt x="17079" y="55002"/>
                    <a:pt x="17746" y="55535"/>
                    <a:pt x="18247" y="56203"/>
                  </a:cubicBezTo>
                  <a:cubicBezTo>
                    <a:pt x="18347" y="56336"/>
                    <a:pt x="18413" y="56403"/>
                    <a:pt x="18513" y="56536"/>
                  </a:cubicBezTo>
                  <a:cubicBezTo>
                    <a:pt x="19081" y="57403"/>
                    <a:pt x="19514" y="58371"/>
                    <a:pt x="19648" y="59405"/>
                  </a:cubicBezTo>
                  <a:cubicBezTo>
                    <a:pt x="19914" y="61640"/>
                    <a:pt x="20715" y="63741"/>
                    <a:pt x="21349" y="65876"/>
                  </a:cubicBezTo>
                  <a:cubicBezTo>
                    <a:pt x="21416" y="66143"/>
                    <a:pt x="21482" y="66343"/>
                    <a:pt x="21549" y="66577"/>
                  </a:cubicBezTo>
                  <a:cubicBezTo>
                    <a:pt x="22149" y="68578"/>
                    <a:pt x="22183" y="70680"/>
                    <a:pt x="22216" y="72748"/>
                  </a:cubicBezTo>
                  <a:cubicBezTo>
                    <a:pt x="22817" y="68978"/>
                    <a:pt x="25185" y="65543"/>
                    <a:pt x="28521" y="63675"/>
                  </a:cubicBezTo>
                  <a:lnTo>
                    <a:pt x="28521" y="63675"/>
                  </a:lnTo>
                  <a:cubicBezTo>
                    <a:pt x="27053" y="65876"/>
                    <a:pt x="25719" y="68144"/>
                    <a:pt x="24685" y="70546"/>
                  </a:cubicBezTo>
                  <a:cubicBezTo>
                    <a:pt x="24184" y="71714"/>
                    <a:pt x="23717" y="72915"/>
                    <a:pt x="23684" y="74182"/>
                  </a:cubicBezTo>
                  <a:cubicBezTo>
                    <a:pt x="23650" y="75250"/>
                    <a:pt x="23984" y="76350"/>
                    <a:pt x="24418" y="77351"/>
                  </a:cubicBezTo>
                  <a:cubicBezTo>
                    <a:pt x="24885" y="78352"/>
                    <a:pt x="25552" y="79252"/>
                    <a:pt x="26186" y="80153"/>
                  </a:cubicBezTo>
                  <a:cubicBezTo>
                    <a:pt x="26753" y="80887"/>
                    <a:pt x="26753" y="81888"/>
                    <a:pt x="27053" y="82755"/>
                  </a:cubicBezTo>
                  <a:cubicBezTo>
                    <a:pt x="27487" y="83889"/>
                    <a:pt x="27887" y="85023"/>
                    <a:pt x="28654" y="85890"/>
                  </a:cubicBezTo>
                  <a:cubicBezTo>
                    <a:pt x="29254" y="86591"/>
                    <a:pt x="30088" y="87091"/>
                    <a:pt x="30822" y="87758"/>
                  </a:cubicBezTo>
                  <a:cubicBezTo>
                    <a:pt x="32190" y="89026"/>
                    <a:pt x="33057" y="90761"/>
                    <a:pt x="33924" y="92428"/>
                  </a:cubicBezTo>
                  <a:cubicBezTo>
                    <a:pt x="33691" y="94697"/>
                    <a:pt x="34858" y="96998"/>
                    <a:pt x="36726" y="98233"/>
                  </a:cubicBezTo>
                  <a:cubicBezTo>
                    <a:pt x="36560" y="97365"/>
                    <a:pt x="36827" y="96431"/>
                    <a:pt x="37193" y="95664"/>
                  </a:cubicBezTo>
                  <a:lnTo>
                    <a:pt x="37193" y="95664"/>
                  </a:lnTo>
                  <a:cubicBezTo>
                    <a:pt x="37093" y="96265"/>
                    <a:pt x="37093" y="96898"/>
                    <a:pt x="37060" y="97532"/>
                  </a:cubicBezTo>
                  <a:cubicBezTo>
                    <a:pt x="37060" y="97732"/>
                    <a:pt x="37060" y="97999"/>
                    <a:pt x="37227" y="98166"/>
                  </a:cubicBezTo>
                  <a:cubicBezTo>
                    <a:pt x="37327" y="98233"/>
                    <a:pt x="37494" y="98266"/>
                    <a:pt x="37594" y="98333"/>
                  </a:cubicBezTo>
                  <a:cubicBezTo>
                    <a:pt x="38861" y="98600"/>
                    <a:pt x="40162" y="98900"/>
                    <a:pt x="41430" y="99200"/>
                  </a:cubicBezTo>
                  <a:lnTo>
                    <a:pt x="42731" y="93563"/>
                  </a:lnTo>
                  <a:cubicBezTo>
                    <a:pt x="47401" y="91194"/>
                    <a:pt x="51604" y="87859"/>
                    <a:pt x="55006" y="83822"/>
                  </a:cubicBezTo>
                  <a:cubicBezTo>
                    <a:pt x="58609" y="79486"/>
                    <a:pt x="61344" y="74149"/>
                    <a:pt x="61544" y="68478"/>
                  </a:cubicBezTo>
                  <a:cubicBezTo>
                    <a:pt x="61578" y="67177"/>
                    <a:pt x="61511" y="65876"/>
                    <a:pt x="61444" y="64675"/>
                  </a:cubicBezTo>
                  <a:cubicBezTo>
                    <a:pt x="60944" y="61406"/>
                    <a:pt x="59843" y="58237"/>
                    <a:pt x="58442" y="55168"/>
                  </a:cubicBezTo>
                  <a:cubicBezTo>
                    <a:pt x="57742" y="53501"/>
                    <a:pt x="56941" y="51899"/>
                    <a:pt x="56174" y="50332"/>
                  </a:cubicBezTo>
                  <a:cubicBezTo>
                    <a:pt x="49502" y="56203"/>
                    <a:pt x="42531" y="61373"/>
                    <a:pt x="35092" y="66210"/>
                  </a:cubicBezTo>
                  <a:cubicBezTo>
                    <a:pt x="37227" y="62240"/>
                    <a:pt x="39662" y="58704"/>
                    <a:pt x="42564" y="55302"/>
                  </a:cubicBezTo>
                  <a:cubicBezTo>
                    <a:pt x="45499" y="51866"/>
                    <a:pt x="49235" y="48997"/>
                    <a:pt x="53605" y="47897"/>
                  </a:cubicBezTo>
                  <a:cubicBezTo>
                    <a:pt x="53172" y="46329"/>
                    <a:pt x="52605" y="44694"/>
                    <a:pt x="51937" y="43160"/>
                  </a:cubicBezTo>
                  <a:cubicBezTo>
                    <a:pt x="51204" y="41325"/>
                    <a:pt x="50269" y="39624"/>
                    <a:pt x="49202" y="37990"/>
                  </a:cubicBezTo>
                  <a:cubicBezTo>
                    <a:pt x="48368" y="38056"/>
                    <a:pt x="47434" y="38323"/>
                    <a:pt x="46834" y="38890"/>
                  </a:cubicBezTo>
                  <a:lnTo>
                    <a:pt x="46767" y="38957"/>
                  </a:lnTo>
                  <a:cubicBezTo>
                    <a:pt x="46767" y="38957"/>
                    <a:pt x="46834" y="38890"/>
                    <a:pt x="46834" y="38857"/>
                  </a:cubicBezTo>
                  <a:cubicBezTo>
                    <a:pt x="46834" y="38857"/>
                    <a:pt x="46867" y="38823"/>
                    <a:pt x="46867" y="38790"/>
                  </a:cubicBezTo>
                  <a:cubicBezTo>
                    <a:pt x="47067" y="38290"/>
                    <a:pt x="47201" y="37823"/>
                    <a:pt x="47434" y="37356"/>
                  </a:cubicBezTo>
                  <a:cubicBezTo>
                    <a:pt x="46867" y="35788"/>
                    <a:pt x="46600" y="33853"/>
                    <a:pt x="46033" y="32319"/>
                  </a:cubicBezTo>
                  <a:cubicBezTo>
                    <a:pt x="39862" y="38323"/>
                    <a:pt x="33858" y="44461"/>
                    <a:pt x="27653" y="50465"/>
                  </a:cubicBezTo>
                  <a:cubicBezTo>
                    <a:pt x="30856" y="42393"/>
                    <a:pt x="35592" y="34721"/>
                    <a:pt x="41030" y="27982"/>
                  </a:cubicBezTo>
                  <a:cubicBezTo>
                    <a:pt x="39895" y="25247"/>
                    <a:pt x="38528" y="22578"/>
                    <a:pt x="36560" y="20410"/>
                  </a:cubicBezTo>
                  <a:cubicBezTo>
                    <a:pt x="34892" y="22178"/>
                    <a:pt x="33224" y="23846"/>
                    <a:pt x="31556" y="25581"/>
                  </a:cubicBezTo>
                  <a:cubicBezTo>
                    <a:pt x="32423" y="24513"/>
                    <a:pt x="33191" y="23512"/>
                    <a:pt x="33824" y="22312"/>
                  </a:cubicBezTo>
                  <a:cubicBezTo>
                    <a:pt x="34425" y="21077"/>
                    <a:pt x="34825" y="19710"/>
                    <a:pt x="34592" y="18342"/>
                  </a:cubicBezTo>
                  <a:cubicBezTo>
                    <a:pt x="34425" y="17408"/>
                    <a:pt x="34058" y="16541"/>
                    <a:pt x="33524" y="15807"/>
                  </a:cubicBezTo>
                  <a:cubicBezTo>
                    <a:pt x="33191" y="15307"/>
                    <a:pt x="32757" y="14840"/>
                    <a:pt x="32323" y="14473"/>
                  </a:cubicBezTo>
                  <a:cubicBezTo>
                    <a:pt x="31189" y="13472"/>
                    <a:pt x="29755" y="12805"/>
                    <a:pt x="28387" y="12171"/>
                  </a:cubicBezTo>
                  <a:cubicBezTo>
                    <a:pt x="27853" y="12405"/>
                    <a:pt x="27320" y="12805"/>
                    <a:pt x="26886" y="13238"/>
                  </a:cubicBezTo>
                  <a:cubicBezTo>
                    <a:pt x="26853" y="13339"/>
                    <a:pt x="26753" y="13405"/>
                    <a:pt x="26686" y="13505"/>
                  </a:cubicBezTo>
                  <a:cubicBezTo>
                    <a:pt x="26486" y="12004"/>
                    <a:pt x="25719" y="10670"/>
                    <a:pt x="24551" y="9703"/>
                  </a:cubicBezTo>
                  <a:cubicBezTo>
                    <a:pt x="23317" y="12038"/>
                    <a:pt x="21749" y="14206"/>
                    <a:pt x="19914" y="16141"/>
                  </a:cubicBezTo>
                  <a:cubicBezTo>
                    <a:pt x="20748" y="14506"/>
                    <a:pt x="21582" y="12972"/>
                    <a:pt x="22416" y="11337"/>
                  </a:cubicBezTo>
                  <a:cubicBezTo>
                    <a:pt x="22817" y="10570"/>
                    <a:pt x="23183" y="9736"/>
                    <a:pt x="23150" y="8902"/>
                  </a:cubicBezTo>
                  <a:cubicBezTo>
                    <a:pt x="23050" y="7735"/>
                    <a:pt x="22083" y="6801"/>
                    <a:pt x="21215" y="6000"/>
                  </a:cubicBezTo>
                  <a:cubicBezTo>
                    <a:pt x="21015" y="6534"/>
                    <a:pt x="20748" y="7067"/>
                    <a:pt x="20548" y="7634"/>
                  </a:cubicBezTo>
                  <a:cubicBezTo>
                    <a:pt x="19147" y="6667"/>
                    <a:pt x="17646" y="5967"/>
                    <a:pt x="16045" y="5299"/>
                  </a:cubicBezTo>
                  <a:cubicBezTo>
                    <a:pt x="14811" y="9202"/>
                    <a:pt x="12643" y="12872"/>
                    <a:pt x="9674" y="15707"/>
                  </a:cubicBezTo>
                  <a:cubicBezTo>
                    <a:pt x="11142" y="12705"/>
                    <a:pt x="12309" y="9669"/>
                    <a:pt x="13310" y="6500"/>
                  </a:cubicBezTo>
                  <a:cubicBezTo>
                    <a:pt x="13577" y="5500"/>
                    <a:pt x="13910" y="4332"/>
                    <a:pt x="13477" y="3331"/>
                  </a:cubicBezTo>
                  <a:cubicBezTo>
                    <a:pt x="13210" y="2798"/>
                    <a:pt x="12809" y="2364"/>
                    <a:pt x="12309" y="1997"/>
                  </a:cubicBezTo>
                  <a:cubicBezTo>
                    <a:pt x="11975" y="1730"/>
                    <a:pt x="11642" y="1563"/>
                    <a:pt x="11308" y="1363"/>
                  </a:cubicBezTo>
                  <a:cubicBezTo>
                    <a:pt x="10341" y="830"/>
                    <a:pt x="9374" y="229"/>
                    <a:pt x="8306" y="62"/>
                  </a:cubicBezTo>
                  <a:cubicBezTo>
                    <a:pt x="8078" y="22"/>
                    <a:pt x="7846" y="1"/>
                    <a:pt x="76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07" name="Google Shape;6607;p33"/>
            <p:cNvSpPr/>
            <p:nvPr/>
          </p:nvSpPr>
          <p:spPr>
            <a:xfrm>
              <a:off x="5266425" y="1309725"/>
              <a:ext cx="557100" cy="411975"/>
            </a:xfrm>
            <a:custGeom>
              <a:avLst/>
              <a:gdLst/>
              <a:ahLst/>
              <a:cxnLst/>
              <a:rect l="l" t="t" r="r" b="b"/>
              <a:pathLst>
                <a:path w="22284" h="16479" extrusionOk="0">
                  <a:moveTo>
                    <a:pt x="22283" y="0"/>
                  </a:moveTo>
                  <a:cubicBezTo>
                    <a:pt x="20249" y="534"/>
                    <a:pt x="18247" y="1301"/>
                    <a:pt x="16379" y="2268"/>
                  </a:cubicBezTo>
                  <a:cubicBezTo>
                    <a:pt x="15278" y="2802"/>
                    <a:pt x="14244" y="3436"/>
                    <a:pt x="13277" y="4203"/>
                  </a:cubicBezTo>
                  <a:cubicBezTo>
                    <a:pt x="12343" y="5004"/>
                    <a:pt x="11542" y="5871"/>
                    <a:pt x="10708" y="6772"/>
                  </a:cubicBezTo>
                  <a:cubicBezTo>
                    <a:pt x="9874" y="7605"/>
                    <a:pt x="8940" y="8439"/>
                    <a:pt x="8073" y="9207"/>
                  </a:cubicBezTo>
                  <a:lnTo>
                    <a:pt x="5371" y="11642"/>
                  </a:lnTo>
                  <a:cubicBezTo>
                    <a:pt x="3570" y="13276"/>
                    <a:pt x="1769" y="14844"/>
                    <a:pt x="1" y="16478"/>
                  </a:cubicBezTo>
                  <a:cubicBezTo>
                    <a:pt x="1835" y="14944"/>
                    <a:pt x="3670" y="13343"/>
                    <a:pt x="5505" y="11775"/>
                  </a:cubicBezTo>
                  <a:lnTo>
                    <a:pt x="8207" y="9373"/>
                  </a:lnTo>
                  <a:cubicBezTo>
                    <a:pt x="9107" y="8606"/>
                    <a:pt x="10008" y="7806"/>
                    <a:pt x="10875" y="6938"/>
                  </a:cubicBezTo>
                  <a:cubicBezTo>
                    <a:pt x="11709" y="6038"/>
                    <a:pt x="12510" y="5170"/>
                    <a:pt x="13410" y="4370"/>
                  </a:cubicBezTo>
                  <a:cubicBezTo>
                    <a:pt x="14344" y="3636"/>
                    <a:pt x="15378" y="3002"/>
                    <a:pt x="16412" y="2435"/>
                  </a:cubicBezTo>
                  <a:cubicBezTo>
                    <a:pt x="17447" y="1835"/>
                    <a:pt x="18581" y="1334"/>
                    <a:pt x="19715" y="934"/>
                  </a:cubicBezTo>
                  <a:cubicBezTo>
                    <a:pt x="20549" y="600"/>
                    <a:pt x="21416" y="300"/>
                    <a:pt x="22283" y="33"/>
                  </a:cubicBezTo>
                  <a:lnTo>
                    <a:pt x="22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08" name="Google Shape;6608;p33"/>
            <p:cNvSpPr/>
            <p:nvPr/>
          </p:nvSpPr>
          <p:spPr>
            <a:xfrm>
              <a:off x="4877825" y="1154600"/>
              <a:ext cx="101750" cy="110100"/>
            </a:xfrm>
            <a:custGeom>
              <a:avLst/>
              <a:gdLst/>
              <a:ahLst/>
              <a:cxnLst/>
              <a:rect l="l" t="t" r="r" b="b"/>
              <a:pathLst>
                <a:path w="4070" h="4404" extrusionOk="0">
                  <a:moveTo>
                    <a:pt x="4070" y="1"/>
                  </a:moveTo>
                  <a:lnTo>
                    <a:pt x="4070" y="1"/>
                  </a:lnTo>
                  <a:cubicBezTo>
                    <a:pt x="3469" y="368"/>
                    <a:pt x="2936" y="835"/>
                    <a:pt x="2402" y="1268"/>
                  </a:cubicBezTo>
                  <a:cubicBezTo>
                    <a:pt x="1868" y="1735"/>
                    <a:pt x="1368" y="2236"/>
                    <a:pt x="901" y="2769"/>
                  </a:cubicBezTo>
                  <a:cubicBezTo>
                    <a:pt x="567" y="3170"/>
                    <a:pt x="267" y="3570"/>
                    <a:pt x="0" y="4003"/>
                  </a:cubicBezTo>
                  <a:lnTo>
                    <a:pt x="0" y="4404"/>
                  </a:lnTo>
                  <a:cubicBezTo>
                    <a:pt x="367" y="3903"/>
                    <a:pt x="734" y="3403"/>
                    <a:pt x="1101" y="2936"/>
                  </a:cubicBezTo>
                  <a:cubicBezTo>
                    <a:pt x="1568" y="2402"/>
                    <a:pt x="2035" y="1902"/>
                    <a:pt x="2535" y="1402"/>
                  </a:cubicBezTo>
                  <a:cubicBezTo>
                    <a:pt x="3036" y="901"/>
                    <a:pt x="3570" y="468"/>
                    <a:pt x="40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09" name="Google Shape;6609;p33"/>
            <p:cNvSpPr/>
            <p:nvPr/>
          </p:nvSpPr>
          <p:spPr>
            <a:xfrm>
              <a:off x="5303125" y="1355575"/>
              <a:ext cx="547925" cy="425325"/>
            </a:xfrm>
            <a:custGeom>
              <a:avLst/>
              <a:gdLst/>
              <a:ahLst/>
              <a:cxnLst/>
              <a:rect l="l" t="t" r="r" b="b"/>
              <a:pathLst>
                <a:path w="21917" h="17013" extrusionOk="0">
                  <a:moveTo>
                    <a:pt x="21849" y="1"/>
                  </a:moveTo>
                  <a:cubicBezTo>
                    <a:pt x="21149" y="201"/>
                    <a:pt x="20548" y="501"/>
                    <a:pt x="19881" y="801"/>
                  </a:cubicBezTo>
                  <a:cubicBezTo>
                    <a:pt x="18747" y="1302"/>
                    <a:pt x="17613" y="1835"/>
                    <a:pt x="16546" y="2436"/>
                  </a:cubicBezTo>
                  <a:cubicBezTo>
                    <a:pt x="15445" y="2969"/>
                    <a:pt x="14311" y="3603"/>
                    <a:pt x="13277" y="4204"/>
                  </a:cubicBezTo>
                  <a:cubicBezTo>
                    <a:pt x="12176" y="4837"/>
                    <a:pt x="11142" y="5505"/>
                    <a:pt x="10308" y="6472"/>
                  </a:cubicBezTo>
                  <a:cubicBezTo>
                    <a:pt x="9908" y="6939"/>
                    <a:pt x="9541" y="7439"/>
                    <a:pt x="9140" y="7940"/>
                  </a:cubicBezTo>
                  <a:cubicBezTo>
                    <a:pt x="8773" y="8373"/>
                    <a:pt x="8306" y="8807"/>
                    <a:pt x="7839" y="9207"/>
                  </a:cubicBezTo>
                  <a:cubicBezTo>
                    <a:pt x="6905" y="10008"/>
                    <a:pt x="5838" y="10675"/>
                    <a:pt x="4904" y="11442"/>
                  </a:cubicBezTo>
                  <a:cubicBezTo>
                    <a:pt x="4404" y="11809"/>
                    <a:pt x="3937" y="12209"/>
                    <a:pt x="3503" y="12676"/>
                  </a:cubicBezTo>
                  <a:cubicBezTo>
                    <a:pt x="3103" y="13143"/>
                    <a:pt x="2669" y="13610"/>
                    <a:pt x="2302" y="14111"/>
                  </a:cubicBezTo>
                  <a:lnTo>
                    <a:pt x="0" y="17013"/>
                  </a:lnTo>
                  <a:lnTo>
                    <a:pt x="2436" y="14177"/>
                  </a:lnTo>
                  <a:cubicBezTo>
                    <a:pt x="2836" y="13710"/>
                    <a:pt x="3236" y="13210"/>
                    <a:pt x="3670" y="12810"/>
                  </a:cubicBezTo>
                  <a:cubicBezTo>
                    <a:pt x="4103" y="12343"/>
                    <a:pt x="4604" y="11976"/>
                    <a:pt x="5071" y="11609"/>
                  </a:cubicBezTo>
                  <a:cubicBezTo>
                    <a:pt x="6071" y="10842"/>
                    <a:pt x="7106" y="10175"/>
                    <a:pt x="8073" y="9374"/>
                  </a:cubicBezTo>
                  <a:cubicBezTo>
                    <a:pt x="8573" y="8974"/>
                    <a:pt x="9007" y="8540"/>
                    <a:pt x="9407" y="8106"/>
                  </a:cubicBezTo>
                  <a:cubicBezTo>
                    <a:pt x="9807" y="7639"/>
                    <a:pt x="10141" y="7139"/>
                    <a:pt x="10575" y="6672"/>
                  </a:cubicBezTo>
                  <a:cubicBezTo>
                    <a:pt x="11342" y="5738"/>
                    <a:pt x="12409" y="5038"/>
                    <a:pt x="13443" y="4404"/>
                  </a:cubicBezTo>
                  <a:cubicBezTo>
                    <a:pt x="14511" y="3803"/>
                    <a:pt x="15612" y="3203"/>
                    <a:pt x="16679" y="2636"/>
                  </a:cubicBezTo>
                  <a:cubicBezTo>
                    <a:pt x="17780" y="2035"/>
                    <a:pt x="18914" y="1502"/>
                    <a:pt x="19981" y="968"/>
                  </a:cubicBezTo>
                  <a:cubicBezTo>
                    <a:pt x="20615" y="634"/>
                    <a:pt x="21282" y="334"/>
                    <a:pt x="21916" y="34"/>
                  </a:cubicBezTo>
                  <a:cubicBezTo>
                    <a:pt x="21916" y="34"/>
                    <a:pt x="21916" y="1"/>
                    <a:pt x="2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0" name="Google Shape;6610;p33"/>
            <p:cNvSpPr/>
            <p:nvPr/>
          </p:nvSpPr>
          <p:spPr>
            <a:xfrm>
              <a:off x="5374000" y="1526525"/>
              <a:ext cx="542925" cy="418675"/>
            </a:xfrm>
            <a:custGeom>
              <a:avLst/>
              <a:gdLst/>
              <a:ahLst/>
              <a:cxnLst/>
              <a:rect l="l" t="t" r="r" b="b"/>
              <a:pathLst>
                <a:path w="21717" h="16747" extrusionOk="0">
                  <a:moveTo>
                    <a:pt x="21716" y="1"/>
                  </a:moveTo>
                  <a:cubicBezTo>
                    <a:pt x="21149" y="168"/>
                    <a:pt x="20616" y="334"/>
                    <a:pt x="20082" y="535"/>
                  </a:cubicBezTo>
                  <a:cubicBezTo>
                    <a:pt x="18914" y="968"/>
                    <a:pt x="17747" y="1435"/>
                    <a:pt x="16646" y="2002"/>
                  </a:cubicBezTo>
                  <a:cubicBezTo>
                    <a:pt x="15545" y="2536"/>
                    <a:pt x="14478" y="3203"/>
                    <a:pt x="13477" y="4004"/>
                  </a:cubicBezTo>
                  <a:cubicBezTo>
                    <a:pt x="12977" y="4371"/>
                    <a:pt x="12543" y="4838"/>
                    <a:pt x="12109" y="5271"/>
                  </a:cubicBezTo>
                  <a:lnTo>
                    <a:pt x="10809" y="6606"/>
                  </a:lnTo>
                  <a:cubicBezTo>
                    <a:pt x="10408" y="7039"/>
                    <a:pt x="9941" y="7473"/>
                    <a:pt x="9441" y="7840"/>
                  </a:cubicBezTo>
                  <a:cubicBezTo>
                    <a:pt x="8941" y="8207"/>
                    <a:pt x="8440" y="8540"/>
                    <a:pt x="7940" y="8941"/>
                  </a:cubicBezTo>
                  <a:cubicBezTo>
                    <a:pt x="6939" y="9674"/>
                    <a:pt x="5938" y="10442"/>
                    <a:pt x="5004" y="11276"/>
                  </a:cubicBezTo>
                  <a:cubicBezTo>
                    <a:pt x="3136" y="12943"/>
                    <a:pt x="1469" y="14778"/>
                    <a:pt x="1" y="16746"/>
                  </a:cubicBezTo>
                  <a:cubicBezTo>
                    <a:pt x="801" y="15812"/>
                    <a:pt x="1602" y="14845"/>
                    <a:pt x="2436" y="13978"/>
                  </a:cubicBezTo>
                  <a:cubicBezTo>
                    <a:pt x="3270" y="13044"/>
                    <a:pt x="4170" y="12210"/>
                    <a:pt x="5104" y="11442"/>
                  </a:cubicBezTo>
                  <a:cubicBezTo>
                    <a:pt x="6005" y="10642"/>
                    <a:pt x="7006" y="9841"/>
                    <a:pt x="8007" y="9141"/>
                  </a:cubicBezTo>
                  <a:cubicBezTo>
                    <a:pt x="8507" y="8774"/>
                    <a:pt x="9007" y="8440"/>
                    <a:pt x="9508" y="8040"/>
                  </a:cubicBezTo>
                  <a:cubicBezTo>
                    <a:pt x="10008" y="7673"/>
                    <a:pt x="10475" y="7273"/>
                    <a:pt x="10909" y="6806"/>
                  </a:cubicBezTo>
                  <a:lnTo>
                    <a:pt x="12210" y="5471"/>
                  </a:lnTo>
                  <a:cubicBezTo>
                    <a:pt x="12610" y="5004"/>
                    <a:pt x="13077" y="4604"/>
                    <a:pt x="13577" y="4204"/>
                  </a:cubicBezTo>
                  <a:cubicBezTo>
                    <a:pt x="14545" y="3437"/>
                    <a:pt x="15579" y="2770"/>
                    <a:pt x="16646" y="2202"/>
                  </a:cubicBezTo>
                  <a:cubicBezTo>
                    <a:pt x="18281" y="1369"/>
                    <a:pt x="19982" y="701"/>
                    <a:pt x="21716" y="101"/>
                  </a:cubicBezTo>
                  <a:lnTo>
                    <a:pt x="2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1" name="Google Shape;6611;p33"/>
            <p:cNvSpPr/>
            <p:nvPr/>
          </p:nvSpPr>
          <p:spPr>
            <a:xfrm>
              <a:off x="5176375" y="1007825"/>
              <a:ext cx="417825" cy="500400"/>
            </a:xfrm>
            <a:custGeom>
              <a:avLst/>
              <a:gdLst/>
              <a:ahLst/>
              <a:cxnLst/>
              <a:rect l="l" t="t" r="r" b="b"/>
              <a:pathLst>
                <a:path w="16713" h="20016" extrusionOk="0">
                  <a:moveTo>
                    <a:pt x="16712" y="1"/>
                  </a:moveTo>
                  <a:cubicBezTo>
                    <a:pt x="15945" y="401"/>
                    <a:pt x="15211" y="901"/>
                    <a:pt x="14544" y="1435"/>
                  </a:cubicBezTo>
                  <a:cubicBezTo>
                    <a:pt x="13677" y="2169"/>
                    <a:pt x="12843" y="2936"/>
                    <a:pt x="11975" y="3703"/>
                  </a:cubicBezTo>
                  <a:cubicBezTo>
                    <a:pt x="11141" y="4437"/>
                    <a:pt x="10274" y="5171"/>
                    <a:pt x="9340" y="5838"/>
                  </a:cubicBezTo>
                  <a:cubicBezTo>
                    <a:pt x="8440" y="6505"/>
                    <a:pt x="7506" y="7206"/>
                    <a:pt x="6805" y="8107"/>
                  </a:cubicBezTo>
                  <a:cubicBezTo>
                    <a:pt x="6038" y="9007"/>
                    <a:pt x="5471" y="10008"/>
                    <a:pt x="4937" y="11009"/>
                  </a:cubicBezTo>
                  <a:cubicBezTo>
                    <a:pt x="4370" y="12009"/>
                    <a:pt x="3803" y="13010"/>
                    <a:pt x="3269" y="14011"/>
                  </a:cubicBezTo>
                  <a:lnTo>
                    <a:pt x="0" y="20015"/>
                  </a:lnTo>
                  <a:cubicBezTo>
                    <a:pt x="1168" y="18047"/>
                    <a:pt x="2302" y="16079"/>
                    <a:pt x="3436" y="14077"/>
                  </a:cubicBezTo>
                  <a:lnTo>
                    <a:pt x="5104" y="11109"/>
                  </a:lnTo>
                  <a:cubicBezTo>
                    <a:pt x="5671" y="10108"/>
                    <a:pt x="6271" y="9174"/>
                    <a:pt x="6972" y="8273"/>
                  </a:cubicBezTo>
                  <a:cubicBezTo>
                    <a:pt x="7672" y="7406"/>
                    <a:pt x="8540" y="6706"/>
                    <a:pt x="9474" y="6038"/>
                  </a:cubicBezTo>
                  <a:cubicBezTo>
                    <a:pt x="10374" y="5371"/>
                    <a:pt x="11275" y="4604"/>
                    <a:pt x="12109" y="3870"/>
                  </a:cubicBezTo>
                  <a:cubicBezTo>
                    <a:pt x="12943" y="3103"/>
                    <a:pt x="13777" y="2336"/>
                    <a:pt x="14644" y="1568"/>
                  </a:cubicBezTo>
                  <a:cubicBezTo>
                    <a:pt x="15044" y="1202"/>
                    <a:pt x="15511" y="868"/>
                    <a:pt x="15978" y="534"/>
                  </a:cubicBezTo>
                  <a:lnTo>
                    <a:pt x="16712" y="34"/>
                  </a:lnTo>
                  <a:lnTo>
                    <a:pt x="16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2" name="Google Shape;6612;p33"/>
            <p:cNvSpPr/>
            <p:nvPr/>
          </p:nvSpPr>
          <p:spPr>
            <a:xfrm>
              <a:off x="5188050" y="2071100"/>
              <a:ext cx="191825" cy="201000"/>
            </a:xfrm>
            <a:custGeom>
              <a:avLst/>
              <a:gdLst/>
              <a:ahLst/>
              <a:cxnLst/>
              <a:rect l="l" t="t" r="r" b="b"/>
              <a:pathLst>
                <a:path w="7673" h="8040" extrusionOk="0">
                  <a:moveTo>
                    <a:pt x="7672" y="0"/>
                  </a:moveTo>
                  <a:cubicBezTo>
                    <a:pt x="7305" y="434"/>
                    <a:pt x="6838" y="867"/>
                    <a:pt x="6371" y="1234"/>
                  </a:cubicBezTo>
                  <a:cubicBezTo>
                    <a:pt x="5904" y="1601"/>
                    <a:pt x="5404" y="2002"/>
                    <a:pt x="4970" y="2369"/>
                  </a:cubicBezTo>
                  <a:cubicBezTo>
                    <a:pt x="4003" y="3069"/>
                    <a:pt x="3036" y="3836"/>
                    <a:pt x="2202" y="4737"/>
                  </a:cubicBezTo>
                  <a:cubicBezTo>
                    <a:pt x="1768" y="5204"/>
                    <a:pt x="1435" y="5704"/>
                    <a:pt x="1068" y="6205"/>
                  </a:cubicBezTo>
                  <a:cubicBezTo>
                    <a:pt x="734" y="6705"/>
                    <a:pt x="367" y="7205"/>
                    <a:pt x="67" y="7706"/>
                  </a:cubicBezTo>
                  <a:cubicBezTo>
                    <a:pt x="34" y="7739"/>
                    <a:pt x="34" y="7772"/>
                    <a:pt x="0" y="7839"/>
                  </a:cubicBezTo>
                  <a:cubicBezTo>
                    <a:pt x="34" y="7906"/>
                    <a:pt x="34" y="7939"/>
                    <a:pt x="67" y="8039"/>
                  </a:cubicBezTo>
                  <a:cubicBezTo>
                    <a:pt x="134" y="7939"/>
                    <a:pt x="167" y="7906"/>
                    <a:pt x="200" y="7839"/>
                  </a:cubicBezTo>
                  <a:cubicBezTo>
                    <a:pt x="867" y="6838"/>
                    <a:pt x="1568" y="5838"/>
                    <a:pt x="2335" y="4904"/>
                  </a:cubicBezTo>
                  <a:cubicBezTo>
                    <a:pt x="3202" y="4003"/>
                    <a:pt x="4170" y="3236"/>
                    <a:pt x="5070" y="2502"/>
                  </a:cubicBezTo>
                  <a:cubicBezTo>
                    <a:pt x="5537" y="2102"/>
                    <a:pt x="6038" y="1735"/>
                    <a:pt x="6471" y="1334"/>
                  </a:cubicBezTo>
                  <a:cubicBezTo>
                    <a:pt x="6905" y="901"/>
                    <a:pt x="7339" y="4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3" name="Google Shape;6613;p33"/>
            <p:cNvSpPr/>
            <p:nvPr/>
          </p:nvSpPr>
          <p:spPr>
            <a:xfrm>
              <a:off x="5324800" y="1402275"/>
              <a:ext cx="547925" cy="427825"/>
            </a:xfrm>
            <a:custGeom>
              <a:avLst/>
              <a:gdLst/>
              <a:ahLst/>
              <a:cxnLst/>
              <a:rect l="l" t="t" r="r" b="b"/>
              <a:pathLst>
                <a:path w="21917" h="17113" extrusionOk="0">
                  <a:moveTo>
                    <a:pt x="21916" y="1"/>
                  </a:moveTo>
                  <a:cubicBezTo>
                    <a:pt x="21082" y="268"/>
                    <a:pt x="20349" y="568"/>
                    <a:pt x="19581" y="935"/>
                  </a:cubicBezTo>
                  <a:cubicBezTo>
                    <a:pt x="18447" y="1435"/>
                    <a:pt x="17413" y="2002"/>
                    <a:pt x="16379" y="2636"/>
                  </a:cubicBezTo>
                  <a:cubicBezTo>
                    <a:pt x="15345" y="3270"/>
                    <a:pt x="14278" y="3937"/>
                    <a:pt x="13277" y="4637"/>
                  </a:cubicBezTo>
                  <a:cubicBezTo>
                    <a:pt x="12777" y="4971"/>
                    <a:pt x="12276" y="5338"/>
                    <a:pt x="11843" y="5771"/>
                  </a:cubicBezTo>
                  <a:cubicBezTo>
                    <a:pt x="11376" y="6172"/>
                    <a:pt x="10942" y="6605"/>
                    <a:pt x="10542" y="7072"/>
                  </a:cubicBezTo>
                  <a:cubicBezTo>
                    <a:pt x="10108" y="7506"/>
                    <a:pt x="9708" y="7973"/>
                    <a:pt x="9274" y="8373"/>
                  </a:cubicBezTo>
                  <a:cubicBezTo>
                    <a:pt x="8874" y="8840"/>
                    <a:pt x="8407" y="9207"/>
                    <a:pt x="7940" y="9641"/>
                  </a:cubicBezTo>
                  <a:cubicBezTo>
                    <a:pt x="7039" y="10441"/>
                    <a:pt x="6072" y="11142"/>
                    <a:pt x="5104" y="11876"/>
                  </a:cubicBezTo>
                  <a:cubicBezTo>
                    <a:pt x="4170" y="12643"/>
                    <a:pt x="3203" y="13377"/>
                    <a:pt x="2336" y="14278"/>
                  </a:cubicBezTo>
                  <a:cubicBezTo>
                    <a:pt x="1435" y="15145"/>
                    <a:pt x="668" y="16045"/>
                    <a:pt x="1" y="17113"/>
                  </a:cubicBezTo>
                  <a:cubicBezTo>
                    <a:pt x="701" y="16112"/>
                    <a:pt x="1502" y="15178"/>
                    <a:pt x="2402" y="14378"/>
                  </a:cubicBezTo>
                  <a:cubicBezTo>
                    <a:pt x="3270" y="13544"/>
                    <a:pt x="4237" y="12810"/>
                    <a:pt x="5238" y="12109"/>
                  </a:cubicBezTo>
                  <a:cubicBezTo>
                    <a:pt x="6205" y="11409"/>
                    <a:pt x="7206" y="10642"/>
                    <a:pt x="8107" y="9841"/>
                  </a:cubicBezTo>
                  <a:cubicBezTo>
                    <a:pt x="8574" y="9441"/>
                    <a:pt x="9041" y="9007"/>
                    <a:pt x="9441" y="8607"/>
                  </a:cubicBezTo>
                  <a:cubicBezTo>
                    <a:pt x="9874" y="8140"/>
                    <a:pt x="10275" y="7706"/>
                    <a:pt x="10708" y="7273"/>
                  </a:cubicBezTo>
                  <a:cubicBezTo>
                    <a:pt x="12276" y="5438"/>
                    <a:pt x="14411" y="4170"/>
                    <a:pt x="16446" y="2836"/>
                  </a:cubicBezTo>
                  <a:cubicBezTo>
                    <a:pt x="17513" y="2236"/>
                    <a:pt x="18547" y="1602"/>
                    <a:pt x="19615" y="1068"/>
                  </a:cubicBezTo>
                  <a:cubicBezTo>
                    <a:pt x="20182" y="801"/>
                    <a:pt x="20716" y="501"/>
                    <a:pt x="21283" y="301"/>
                  </a:cubicBezTo>
                  <a:lnTo>
                    <a:pt x="21916" y="6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4" name="Google Shape;6614;p33"/>
            <p:cNvSpPr/>
            <p:nvPr/>
          </p:nvSpPr>
          <p:spPr>
            <a:xfrm>
              <a:off x="5359825" y="1480675"/>
              <a:ext cx="545425" cy="405300"/>
            </a:xfrm>
            <a:custGeom>
              <a:avLst/>
              <a:gdLst/>
              <a:ahLst/>
              <a:cxnLst/>
              <a:rect l="l" t="t" r="r" b="b"/>
              <a:pathLst>
                <a:path w="21817" h="16212" extrusionOk="0">
                  <a:moveTo>
                    <a:pt x="21783" y="0"/>
                  </a:moveTo>
                  <a:cubicBezTo>
                    <a:pt x="21349" y="134"/>
                    <a:pt x="20982" y="267"/>
                    <a:pt x="20649" y="367"/>
                  </a:cubicBezTo>
                  <a:cubicBezTo>
                    <a:pt x="19481" y="834"/>
                    <a:pt x="18347" y="1368"/>
                    <a:pt x="17213" y="1968"/>
                  </a:cubicBezTo>
                  <a:cubicBezTo>
                    <a:pt x="15011" y="3136"/>
                    <a:pt x="12877" y="4503"/>
                    <a:pt x="10975" y="6071"/>
                  </a:cubicBezTo>
                  <a:cubicBezTo>
                    <a:pt x="10008" y="6872"/>
                    <a:pt x="9041" y="7706"/>
                    <a:pt x="8107" y="8506"/>
                  </a:cubicBezTo>
                  <a:cubicBezTo>
                    <a:pt x="7139" y="9340"/>
                    <a:pt x="6172" y="10107"/>
                    <a:pt x="5171" y="10841"/>
                  </a:cubicBezTo>
                  <a:lnTo>
                    <a:pt x="3670" y="11975"/>
                  </a:lnTo>
                  <a:cubicBezTo>
                    <a:pt x="3170" y="12376"/>
                    <a:pt x="2703" y="12809"/>
                    <a:pt x="2302" y="13243"/>
                  </a:cubicBezTo>
                  <a:cubicBezTo>
                    <a:pt x="1435" y="14177"/>
                    <a:pt x="668" y="15144"/>
                    <a:pt x="1" y="16212"/>
                  </a:cubicBezTo>
                  <a:cubicBezTo>
                    <a:pt x="1368" y="14144"/>
                    <a:pt x="3203" y="12376"/>
                    <a:pt x="5305" y="11008"/>
                  </a:cubicBezTo>
                  <a:cubicBezTo>
                    <a:pt x="7339" y="9540"/>
                    <a:pt x="9174" y="7839"/>
                    <a:pt x="11142" y="6305"/>
                  </a:cubicBezTo>
                  <a:cubicBezTo>
                    <a:pt x="13043" y="4704"/>
                    <a:pt x="15145" y="3336"/>
                    <a:pt x="17346" y="2168"/>
                  </a:cubicBezTo>
                  <a:cubicBezTo>
                    <a:pt x="18447" y="1568"/>
                    <a:pt x="19548" y="1034"/>
                    <a:pt x="20716" y="534"/>
                  </a:cubicBezTo>
                  <a:cubicBezTo>
                    <a:pt x="21049" y="367"/>
                    <a:pt x="21449" y="234"/>
                    <a:pt x="21816" y="67"/>
                  </a:cubicBezTo>
                  <a:cubicBezTo>
                    <a:pt x="21816" y="34"/>
                    <a:pt x="21816" y="34"/>
                    <a:pt x="2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5" name="Google Shape;6615;p33"/>
            <p:cNvSpPr/>
            <p:nvPr/>
          </p:nvSpPr>
          <p:spPr>
            <a:xfrm>
              <a:off x="5021250" y="777675"/>
              <a:ext cx="422825" cy="428650"/>
            </a:xfrm>
            <a:custGeom>
              <a:avLst/>
              <a:gdLst/>
              <a:ahLst/>
              <a:cxnLst/>
              <a:rect l="l" t="t" r="r" b="b"/>
              <a:pathLst>
                <a:path w="16913" h="17146" extrusionOk="0">
                  <a:moveTo>
                    <a:pt x="16879" y="0"/>
                  </a:moveTo>
                  <a:cubicBezTo>
                    <a:pt x="15912" y="567"/>
                    <a:pt x="14945" y="1134"/>
                    <a:pt x="14044" y="1735"/>
                  </a:cubicBezTo>
                  <a:cubicBezTo>
                    <a:pt x="12009" y="2969"/>
                    <a:pt x="10041" y="4270"/>
                    <a:pt x="8207" y="5771"/>
                  </a:cubicBezTo>
                  <a:cubicBezTo>
                    <a:pt x="6372" y="7272"/>
                    <a:pt x="4704" y="8940"/>
                    <a:pt x="3336" y="10908"/>
                  </a:cubicBezTo>
                  <a:cubicBezTo>
                    <a:pt x="3003" y="11408"/>
                    <a:pt x="2669" y="11909"/>
                    <a:pt x="2369" y="12409"/>
                  </a:cubicBezTo>
                  <a:cubicBezTo>
                    <a:pt x="2069" y="12909"/>
                    <a:pt x="1802" y="13443"/>
                    <a:pt x="1535" y="13977"/>
                  </a:cubicBezTo>
                  <a:cubicBezTo>
                    <a:pt x="1035" y="15078"/>
                    <a:pt x="668" y="16178"/>
                    <a:pt x="1" y="17146"/>
                  </a:cubicBezTo>
                  <a:cubicBezTo>
                    <a:pt x="701" y="16178"/>
                    <a:pt x="1135" y="15078"/>
                    <a:pt x="1669" y="14010"/>
                  </a:cubicBezTo>
                  <a:cubicBezTo>
                    <a:pt x="1902" y="13476"/>
                    <a:pt x="2202" y="12976"/>
                    <a:pt x="2503" y="12476"/>
                  </a:cubicBezTo>
                  <a:cubicBezTo>
                    <a:pt x="2803" y="11975"/>
                    <a:pt x="3136" y="11475"/>
                    <a:pt x="3503" y="11008"/>
                  </a:cubicBezTo>
                  <a:cubicBezTo>
                    <a:pt x="4904" y="9140"/>
                    <a:pt x="6572" y="7472"/>
                    <a:pt x="8373" y="5971"/>
                  </a:cubicBezTo>
                  <a:cubicBezTo>
                    <a:pt x="10208" y="4470"/>
                    <a:pt x="12176" y="3169"/>
                    <a:pt x="14144" y="1901"/>
                  </a:cubicBezTo>
                  <a:cubicBezTo>
                    <a:pt x="15045" y="1301"/>
                    <a:pt x="15945" y="734"/>
                    <a:pt x="16913" y="134"/>
                  </a:cubicBezTo>
                  <a:cubicBezTo>
                    <a:pt x="16913" y="100"/>
                    <a:pt x="16879" y="67"/>
                    <a:pt x="168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6" name="Google Shape;6616;p33"/>
            <p:cNvSpPr/>
            <p:nvPr/>
          </p:nvSpPr>
          <p:spPr>
            <a:xfrm>
              <a:off x="4995400" y="716800"/>
              <a:ext cx="406975" cy="442825"/>
            </a:xfrm>
            <a:custGeom>
              <a:avLst/>
              <a:gdLst/>
              <a:ahLst/>
              <a:cxnLst/>
              <a:rect l="l" t="t" r="r" b="b"/>
              <a:pathLst>
                <a:path w="16279" h="17713" extrusionOk="0">
                  <a:moveTo>
                    <a:pt x="16246" y="0"/>
                  </a:moveTo>
                  <a:cubicBezTo>
                    <a:pt x="14878" y="834"/>
                    <a:pt x="13444" y="1835"/>
                    <a:pt x="12076" y="2902"/>
                  </a:cubicBezTo>
                  <a:cubicBezTo>
                    <a:pt x="11242" y="3569"/>
                    <a:pt x="10408" y="4236"/>
                    <a:pt x="9574" y="4970"/>
                  </a:cubicBezTo>
                  <a:cubicBezTo>
                    <a:pt x="8740" y="5671"/>
                    <a:pt x="7906" y="6338"/>
                    <a:pt x="7106" y="7038"/>
                  </a:cubicBezTo>
                  <a:cubicBezTo>
                    <a:pt x="6339" y="7772"/>
                    <a:pt x="5605" y="8573"/>
                    <a:pt x="4938" y="9440"/>
                  </a:cubicBezTo>
                  <a:cubicBezTo>
                    <a:pt x="4270" y="10341"/>
                    <a:pt x="3670" y="11175"/>
                    <a:pt x="3036" y="12042"/>
                  </a:cubicBezTo>
                  <a:cubicBezTo>
                    <a:pt x="2402" y="12909"/>
                    <a:pt x="1835" y="13843"/>
                    <a:pt x="1268" y="14744"/>
                  </a:cubicBezTo>
                  <a:cubicBezTo>
                    <a:pt x="735" y="15711"/>
                    <a:pt x="334" y="16679"/>
                    <a:pt x="1" y="17713"/>
                  </a:cubicBezTo>
                  <a:cubicBezTo>
                    <a:pt x="368" y="16712"/>
                    <a:pt x="835" y="15745"/>
                    <a:pt x="1368" y="14844"/>
                  </a:cubicBezTo>
                  <a:cubicBezTo>
                    <a:pt x="1902" y="13910"/>
                    <a:pt x="2536" y="13043"/>
                    <a:pt x="3170" y="12175"/>
                  </a:cubicBezTo>
                  <a:cubicBezTo>
                    <a:pt x="4437" y="10441"/>
                    <a:pt x="5671" y="8673"/>
                    <a:pt x="7239" y="7239"/>
                  </a:cubicBezTo>
                  <a:cubicBezTo>
                    <a:pt x="8040" y="6538"/>
                    <a:pt x="8874" y="5838"/>
                    <a:pt x="9674" y="5170"/>
                  </a:cubicBezTo>
                  <a:cubicBezTo>
                    <a:pt x="10508" y="4437"/>
                    <a:pt x="11275" y="3769"/>
                    <a:pt x="12109" y="3102"/>
                  </a:cubicBezTo>
                  <a:cubicBezTo>
                    <a:pt x="12943" y="2435"/>
                    <a:pt x="13777" y="1768"/>
                    <a:pt x="14678" y="1168"/>
                  </a:cubicBezTo>
                  <a:lnTo>
                    <a:pt x="16279" y="33"/>
                  </a:lnTo>
                  <a:lnTo>
                    <a:pt x="162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7" name="Google Shape;6617;p33"/>
            <p:cNvSpPr/>
            <p:nvPr/>
          </p:nvSpPr>
          <p:spPr>
            <a:xfrm>
              <a:off x="5139675" y="941125"/>
              <a:ext cx="419500" cy="517050"/>
            </a:xfrm>
            <a:custGeom>
              <a:avLst/>
              <a:gdLst/>
              <a:ahLst/>
              <a:cxnLst/>
              <a:rect l="l" t="t" r="r" b="b"/>
              <a:pathLst>
                <a:path w="16780" h="20682" extrusionOk="0">
                  <a:moveTo>
                    <a:pt x="16712" y="0"/>
                  </a:moveTo>
                  <a:cubicBezTo>
                    <a:pt x="16612" y="67"/>
                    <a:pt x="16446" y="100"/>
                    <a:pt x="16312" y="200"/>
                  </a:cubicBezTo>
                  <a:lnTo>
                    <a:pt x="15645" y="667"/>
                  </a:lnTo>
                  <a:lnTo>
                    <a:pt x="15278" y="867"/>
                  </a:lnTo>
                  <a:lnTo>
                    <a:pt x="14911" y="1101"/>
                  </a:lnTo>
                  <a:cubicBezTo>
                    <a:pt x="14411" y="1434"/>
                    <a:pt x="13910" y="1735"/>
                    <a:pt x="13410" y="2102"/>
                  </a:cubicBezTo>
                  <a:lnTo>
                    <a:pt x="12643" y="2602"/>
                  </a:lnTo>
                  <a:lnTo>
                    <a:pt x="11942" y="3169"/>
                  </a:lnTo>
                  <a:cubicBezTo>
                    <a:pt x="10074" y="4603"/>
                    <a:pt x="8340" y="6338"/>
                    <a:pt x="6805" y="8173"/>
                  </a:cubicBezTo>
                  <a:cubicBezTo>
                    <a:pt x="5304" y="10007"/>
                    <a:pt x="3970" y="12009"/>
                    <a:pt x="2836" y="14110"/>
                  </a:cubicBezTo>
                  <a:cubicBezTo>
                    <a:pt x="2736" y="14377"/>
                    <a:pt x="2569" y="14677"/>
                    <a:pt x="2436" y="14911"/>
                  </a:cubicBezTo>
                  <a:lnTo>
                    <a:pt x="2069" y="15711"/>
                  </a:lnTo>
                  <a:cubicBezTo>
                    <a:pt x="1802" y="16245"/>
                    <a:pt x="1602" y="16779"/>
                    <a:pt x="1335" y="17379"/>
                  </a:cubicBezTo>
                  <a:cubicBezTo>
                    <a:pt x="934" y="18513"/>
                    <a:pt x="568" y="19614"/>
                    <a:pt x="0" y="20682"/>
                  </a:cubicBezTo>
                  <a:cubicBezTo>
                    <a:pt x="601" y="19614"/>
                    <a:pt x="1001" y="18513"/>
                    <a:pt x="1468" y="17413"/>
                  </a:cubicBezTo>
                  <a:cubicBezTo>
                    <a:pt x="1735" y="16879"/>
                    <a:pt x="1935" y="16345"/>
                    <a:pt x="2169" y="15778"/>
                  </a:cubicBezTo>
                  <a:lnTo>
                    <a:pt x="2602" y="15011"/>
                  </a:lnTo>
                  <a:cubicBezTo>
                    <a:pt x="2736" y="14744"/>
                    <a:pt x="2836" y="14444"/>
                    <a:pt x="3003" y="14210"/>
                  </a:cubicBezTo>
                  <a:cubicBezTo>
                    <a:pt x="4137" y="12109"/>
                    <a:pt x="5471" y="10107"/>
                    <a:pt x="6972" y="8273"/>
                  </a:cubicBezTo>
                  <a:cubicBezTo>
                    <a:pt x="8473" y="6438"/>
                    <a:pt x="10174" y="4770"/>
                    <a:pt x="12009" y="3269"/>
                  </a:cubicBezTo>
                  <a:lnTo>
                    <a:pt x="12743" y="2735"/>
                  </a:lnTo>
                  <a:lnTo>
                    <a:pt x="13443" y="2202"/>
                  </a:lnTo>
                  <a:cubicBezTo>
                    <a:pt x="13910" y="1835"/>
                    <a:pt x="14411" y="1535"/>
                    <a:pt x="14911" y="1201"/>
                  </a:cubicBezTo>
                  <a:lnTo>
                    <a:pt x="15278" y="934"/>
                  </a:lnTo>
                  <a:lnTo>
                    <a:pt x="15645" y="701"/>
                  </a:lnTo>
                  <a:lnTo>
                    <a:pt x="16412" y="234"/>
                  </a:lnTo>
                  <a:cubicBezTo>
                    <a:pt x="16512" y="167"/>
                    <a:pt x="16646" y="67"/>
                    <a:pt x="16779" y="33"/>
                  </a:cubicBezTo>
                  <a:cubicBezTo>
                    <a:pt x="16779" y="33"/>
                    <a:pt x="16779" y="0"/>
                    <a:pt x="16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8" name="Google Shape;6618;p33"/>
            <p:cNvSpPr/>
            <p:nvPr/>
          </p:nvSpPr>
          <p:spPr>
            <a:xfrm>
              <a:off x="5414875" y="871075"/>
              <a:ext cx="99250" cy="63400"/>
            </a:xfrm>
            <a:custGeom>
              <a:avLst/>
              <a:gdLst/>
              <a:ahLst/>
              <a:cxnLst/>
              <a:rect l="l" t="t" r="r" b="b"/>
              <a:pathLst>
                <a:path w="3970" h="2536" extrusionOk="0">
                  <a:moveTo>
                    <a:pt x="3936" y="0"/>
                  </a:moveTo>
                  <a:cubicBezTo>
                    <a:pt x="3436" y="234"/>
                    <a:pt x="2936" y="500"/>
                    <a:pt x="2435" y="801"/>
                  </a:cubicBezTo>
                  <a:cubicBezTo>
                    <a:pt x="1802" y="1168"/>
                    <a:pt x="1168" y="1535"/>
                    <a:pt x="567" y="1968"/>
                  </a:cubicBezTo>
                  <a:cubicBezTo>
                    <a:pt x="401" y="2168"/>
                    <a:pt x="167" y="2335"/>
                    <a:pt x="0" y="2535"/>
                  </a:cubicBezTo>
                  <a:cubicBezTo>
                    <a:pt x="834" y="2002"/>
                    <a:pt x="1668" y="1401"/>
                    <a:pt x="2502" y="901"/>
                  </a:cubicBezTo>
                  <a:cubicBezTo>
                    <a:pt x="2969" y="634"/>
                    <a:pt x="3469" y="334"/>
                    <a:pt x="3970" y="33"/>
                  </a:cubicBezTo>
                  <a:lnTo>
                    <a:pt x="39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19" name="Google Shape;6619;p33"/>
            <p:cNvSpPr/>
            <p:nvPr/>
          </p:nvSpPr>
          <p:spPr>
            <a:xfrm>
              <a:off x="5075450" y="934450"/>
              <a:ext cx="328600" cy="380300"/>
            </a:xfrm>
            <a:custGeom>
              <a:avLst/>
              <a:gdLst/>
              <a:ahLst/>
              <a:cxnLst/>
              <a:rect l="l" t="t" r="r" b="b"/>
              <a:pathLst>
                <a:path w="13144" h="15212" extrusionOk="0">
                  <a:moveTo>
                    <a:pt x="13077" y="0"/>
                  </a:moveTo>
                  <a:cubicBezTo>
                    <a:pt x="12143" y="634"/>
                    <a:pt x="11209" y="1268"/>
                    <a:pt x="10242" y="1868"/>
                  </a:cubicBezTo>
                  <a:cubicBezTo>
                    <a:pt x="9308" y="2502"/>
                    <a:pt x="8374" y="3203"/>
                    <a:pt x="7540" y="3970"/>
                  </a:cubicBezTo>
                  <a:cubicBezTo>
                    <a:pt x="5838" y="5471"/>
                    <a:pt x="4371" y="7272"/>
                    <a:pt x="3137" y="9174"/>
                  </a:cubicBezTo>
                  <a:cubicBezTo>
                    <a:pt x="1869" y="11108"/>
                    <a:pt x="835" y="13143"/>
                    <a:pt x="1" y="15211"/>
                  </a:cubicBezTo>
                  <a:cubicBezTo>
                    <a:pt x="501" y="14177"/>
                    <a:pt x="1002" y="13176"/>
                    <a:pt x="1535" y="12176"/>
                  </a:cubicBezTo>
                  <a:cubicBezTo>
                    <a:pt x="2136" y="11208"/>
                    <a:pt x="2703" y="10274"/>
                    <a:pt x="3337" y="9340"/>
                  </a:cubicBezTo>
                  <a:cubicBezTo>
                    <a:pt x="4571" y="7472"/>
                    <a:pt x="6039" y="5704"/>
                    <a:pt x="7740" y="4203"/>
                  </a:cubicBezTo>
                  <a:cubicBezTo>
                    <a:pt x="8173" y="3836"/>
                    <a:pt x="8574" y="3469"/>
                    <a:pt x="9041" y="3136"/>
                  </a:cubicBezTo>
                  <a:lnTo>
                    <a:pt x="10408" y="2135"/>
                  </a:lnTo>
                  <a:lnTo>
                    <a:pt x="12843" y="467"/>
                  </a:lnTo>
                  <a:cubicBezTo>
                    <a:pt x="12977" y="300"/>
                    <a:pt x="13044" y="167"/>
                    <a:pt x="13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0" name="Google Shape;6620;p33"/>
            <p:cNvSpPr/>
            <p:nvPr/>
          </p:nvSpPr>
          <p:spPr>
            <a:xfrm>
              <a:off x="5049600" y="833550"/>
              <a:ext cx="397825" cy="421975"/>
            </a:xfrm>
            <a:custGeom>
              <a:avLst/>
              <a:gdLst/>
              <a:ahLst/>
              <a:cxnLst/>
              <a:rect l="l" t="t" r="r" b="b"/>
              <a:pathLst>
                <a:path w="15913" h="16879" extrusionOk="0">
                  <a:moveTo>
                    <a:pt x="15912" y="0"/>
                  </a:moveTo>
                  <a:cubicBezTo>
                    <a:pt x="15779" y="33"/>
                    <a:pt x="15712" y="67"/>
                    <a:pt x="15579" y="133"/>
                  </a:cubicBezTo>
                  <a:cubicBezTo>
                    <a:pt x="14578" y="567"/>
                    <a:pt x="13577" y="1067"/>
                    <a:pt x="12610" y="1668"/>
                  </a:cubicBezTo>
                  <a:cubicBezTo>
                    <a:pt x="11676" y="2235"/>
                    <a:pt x="10742" y="2869"/>
                    <a:pt x="9841" y="3569"/>
                  </a:cubicBezTo>
                  <a:cubicBezTo>
                    <a:pt x="8907" y="4236"/>
                    <a:pt x="8073" y="5004"/>
                    <a:pt x="7239" y="5737"/>
                  </a:cubicBezTo>
                  <a:cubicBezTo>
                    <a:pt x="6405" y="6505"/>
                    <a:pt x="5605" y="7305"/>
                    <a:pt x="4871" y="8139"/>
                  </a:cubicBezTo>
                  <a:cubicBezTo>
                    <a:pt x="4104" y="8973"/>
                    <a:pt x="3337" y="9807"/>
                    <a:pt x="2703" y="10708"/>
                  </a:cubicBezTo>
                  <a:cubicBezTo>
                    <a:pt x="1435" y="12576"/>
                    <a:pt x="701" y="14744"/>
                    <a:pt x="1" y="16879"/>
                  </a:cubicBezTo>
                  <a:cubicBezTo>
                    <a:pt x="401" y="15845"/>
                    <a:pt x="768" y="14811"/>
                    <a:pt x="1235" y="13743"/>
                  </a:cubicBezTo>
                  <a:cubicBezTo>
                    <a:pt x="1702" y="12709"/>
                    <a:pt x="2202" y="11742"/>
                    <a:pt x="2836" y="10841"/>
                  </a:cubicBezTo>
                  <a:cubicBezTo>
                    <a:pt x="3437" y="9907"/>
                    <a:pt x="4204" y="9073"/>
                    <a:pt x="5004" y="8306"/>
                  </a:cubicBezTo>
                  <a:cubicBezTo>
                    <a:pt x="5738" y="7505"/>
                    <a:pt x="6572" y="6705"/>
                    <a:pt x="7406" y="5971"/>
                  </a:cubicBezTo>
                  <a:cubicBezTo>
                    <a:pt x="9041" y="4470"/>
                    <a:pt x="10842" y="3069"/>
                    <a:pt x="12710" y="1868"/>
                  </a:cubicBezTo>
                  <a:cubicBezTo>
                    <a:pt x="13744" y="1201"/>
                    <a:pt x="14778" y="667"/>
                    <a:pt x="15912" y="133"/>
                  </a:cubicBezTo>
                  <a:lnTo>
                    <a:pt x="15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1" name="Google Shape;6621;p33"/>
            <p:cNvSpPr/>
            <p:nvPr/>
          </p:nvSpPr>
          <p:spPr>
            <a:xfrm>
              <a:off x="5213050" y="1020350"/>
              <a:ext cx="386975" cy="559575"/>
            </a:xfrm>
            <a:custGeom>
              <a:avLst/>
              <a:gdLst/>
              <a:ahLst/>
              <a:cxnLst/>
              <a:rect l="l" t="t" r="r" b="b"/>
              <a:pathLst>
                <a:path w="15479" h="22383" extrusionOk="0">
                  <a:moveTo>
                    <a:pt x="15479" y="0"/>
                  </a:moveTo>
                  <a:lnTo>
                    <a:pt x="15479" y="0"/>
                  </a:lnTo>
                  <a:cubicBezTo>
                    <a:pt x="14745" y="901"/>
                    <a:pt x="14011" y="1735"/>
                    <a:pt x="13177" y="2435"/>
                  </a:cubicBezTo>
                  <a:cubicBezTo>
                    <a:pt x="12343" y="3236"/>
                    <a:pt x="11476" y="4003"/>
                    <a:pt x="10575" y="4737"/>
                  </a:cubicBezTo>
                  <a:cubicBezTo>
                    <a:pt x="8841" y="6238"/>
                    <a:pt x="7139" y="7872"/>
                    <a:pt x="5872" y="9874"/>
                  </a:cubicBezTo>
                  <a:cubicBezTo>
                    <a:pt x="5238" y="10875"/>
                    <a:pt x="4704" y="11875"/>
                    <a:pt x="4137" y="12876"/>
                  </a:cubicBezTo>
                  <a:cubicBezTo>
                    <a:pt x="3537" y="13877"/>
                    <a:pt x="3003" y="14911"/>
                    <a:pt x="2469" y="15911"/>
                  </a:cubicBezTo>
                  <a:cubicBezTo>
                    <a:pt x="1969" y="16946"/>
                    <a:pt x="1469" y="18013"/>
                    <a:pt x="1035" y="19080"/>
                  </a:cubicBezTo>
                  <a:cubicBezTo>
                    <a:pt x="635" y="20181"/>
                    <a:pt x="234" y="21249"/>
                    <a:pt x="1" y="22383"/>
                  </a:cubicBezTo>
                  <a:cubicBezTo>
                    <a:pt x="334" y="21249"/>
                    <a:pt x="701" y="20181"/>
                    <a:pt x="1168" y="19114"/>
                  </a:cubicBezTo>
                  <a:cubicBezTo>
                    <a:pt x="1635" y="18046"/>
                    <a:pt x="2136" y="17012"/>
                    <a:pt x="2669" y="16012"/>
                  </a:cubicBezTo>
                  <a:cubicBezTo>
                    <a:pt x="3203" y="14944"/>
                    <a:pt x="3737" y="13943"/>
                    <a:pt x="4337" y="12943"/>
                  </a:cubicBezTo>
                  <a:lnTo>
                    <a:pt x="6072" y="9941"/>
                  </a:lnTo>
                  <a:cubicBezTo>
                    <a:pt x="7306" y="7972"/>
                    <a:pt x="9007" y="6371"/>
                    <a:pt x="10709" y="4837"/>
                  </a:cubicBezTo>
                  <a:cubicBezTo>
                    <a:pt x="11576" y="4036"/>
                    <a:pt x="12410" y="3269"/>
                    <a:pt x="13244" y="2502"/>
                  </a:cubicBezTo>
                  <a:cubicBezTo>
                    <a:pt x="14044" y="1701"/>
                    <a:pt x="14811" y="901"/>
                    <a:pt x="15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2" name="Google Shape;6622;p33"/>
            <p:cNvSpPr/>
            <p:nvPr/>
          </p:nvSpPr>
          <p:spPr>
            <a:xfrm>
              <a:off x="4688525" y="359875"/>
              <a:ext cx="31700" cy="307725"/>
            </a:xfrm>
            <a:custGeom>
              <a:avLst/>
              <a:gdLst/>
              <a:ahLst/>
              <a:cxnLst/>
              <a:rect l="l" t="t" r="r" b="b"/>
              <a:pathLst>
                <a:path w="1268" h="12309" extrusionOk="0">
                  <a:moveTo>
                    <a:pt x="1268" y="0"/>
                  </a:moveTo>
                  <a:cubicBezTo>
                    <a:pt x="1201" y="0"/>
                    <a:pt x="1201" y="67"/>
                    <a:pt x="1168" y="100"/>
                  </a:cubicBezTo>
                  <a:cubicBezTo>
                    <a:pt x="1134" y="400"/>
                    <a:pt x="1034" y="734"/>
                    <a:pt x="1001" y="1001"/>
                  </a:cubicBezTo>
                  <a:lnTo>
                    <a:pt x="701" y="2602"/>
                  </a:lnTo>
                  <a:cubicBezTo>
                    <a:pt x="501" y="3669"/>
                    <a:pt x="334" y="4737"/>
                    <a:pt x="167" y="5804"/>
                  </a:cubicBezTo>
                  <a:cubicBezTo>
                    <a:pt x="134" y="6071"/>
                    <a:pt x="100" y="6338"/>
                    <a:pt x="100" y="6605"/>
                  </a:cubicBezTo>
                  <a:cubicBezTo>
                    <a:pt x="34" y="6905"/>
                    <a:pt x="34" y="7139"/>
                    <a:pt x="34" y="7439"/>
                  </a:cubicBezTo>
                  <a:cubicBezTo>
                    <a:pt x="34" y="7973"/>
                    <a:pt x="0" y="8506"/>
                    <a:pt x="0" y="9073"/>
                  </a:cubicBezTo>
                  <a:lnTo>
                    <a:pt x="0" y="12309"/>
                  </a:lnTo>
                  <a:cubicBezTo>
                    <a:pt x="167" y="11242"/>
                    <a:pt x="200" y="10141"/>
                    <a:pt x="267" y="9073"/>
                  </a:cubicBezTo>
                  <a:lnTo>
                    <a:pt x="334" y="7439"/>
                  </a:lnTo>
                  <a:cubicBezTo>
                    <a:pt x="334" y="7172"/>
                    <a:pt x="367" y="6905"/>
                    <a:pt x="367" y="6638"/>
                  </a:cubicBezTo>
                  <a:cubicBezTo>
                    <a:pt x="434" y="6405"/>
                    <a:pt x="434" y="6105"/>
                    <a:pt x="467" y="5838"/>
                  </a:cubicBezTo>
                  <a:cubicBezTo>
                    <a:pt x="601" y="4770"/>
                    <a:pt x="801" y="3736"/>
                    <a:pt x="934" y="2635"/>
                  </a:cubicBezTo>
                  <a:lnTo>
                    <a:pt x="1134" y="10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3" name="Google Shape;6623;p33"/>
            <p:cNvSpPr/>
            <p:nvPr/>
          </p:nvSpPr>
          <p:spPr>
            <a:xfrm>
              <a:off x="4728550" y="344850"/>
              <a:ext cx="60900" cy="372800"/>
            </a:xfrm>
            <a:custGeom>
              <a:avLst/>
              <a:gdLst/>
              <a:ahLst/>
              <a:cxnLst/>
              <a:rect l="l" t="t" r="r" b="b"/>
              <a:pathLst>
                <a:path w="2436" h="14912" extrusionOk="0">
                  <a:moveTo>
                    <a:pt x="2402" y="1"/>
                  </a:moveTo>
                  <a:cubicBezTo>
                    <a:pt x="2269" y="401"/>
                    <a:pt x="2202" y="835"/>
                    <a:pt x="2069" y="1235"/>
                  </a:cubicBezTo>
                  <a:lnTo>
                    <a:pt x="1568" y="3170"/>
                  </a:lnTo>
                  <a:cubicBezTo>
                    <a:pt x="1168" y="4404"/>
                    <a:pt x="834" y="5705"/>
                    <a:pt x="534" y="7006"/>
                  </a:cubicBezTo>
                  <a:cubicBezTo>
                    <a:pt x="401" y="7673"/>
                    <a:pt x="234" y="8273"/>
                    <a:pt x="167" y="8940"/>
                  </a:cubicBezTo>
                  <a:cubicBezTo>
                    <a:pt x="34" y="9608"/>
                    <a:pt x="0" y="10275"/>
                    <a:pt x="0" y="10942"/>
                  </a:cubicBezTo>
                  <a:cubicBezTo>
                    <a:pt x="0" y="12276"/>
                    <a:pt x="34" y="13577"/>
                    <a:pt x="67" y="14911"/>
                  </a:cubicBezTo>
                  <a:cubicBezTo>
                    <a:pt x="100" y="14244"/>
                    <a:pt x="100" y="13577"/>
                    <a:pt x="167" y="12910"/>
                  </a:cubicBezTo>
                  <a:cubicBezTo>
                    <a:pt x="167" y="12243"/>
                    <a:pt x="201" y="11576"/>
                    <a:pt x="201" y="10942"/>
                  </a:cubicBezTo>
                  <a:cubicBezTo>
                    <a:pt x="234" y="10275"/>
                    <a:pt x="267" y="9674"/>
                    <a:pt x="401" y="9007"/>
                  </a:cubicBezTo>
                  <a:cubicBezTo>
                    <a:pt x="534" y="8373"/>
                    <a:pt x="668" y="7706"/>
                    <a:pt x="834" y="7072"/>
                  </a:cubicBezTo>
                  <a:cubicBezTo>
                    <a:pt x="1101" y="5772"/>
                    <a:pt x="1435" y="4504"/>
                    <a:pt x="1735" y="3203"/>
                  </a:cubicBezTo>
                  <a:cubicBezTo>
                    <a:pt x="2002" y="2102"/>
                    <a:pt x="2235" y="1068"/>
                    <a:pt x="2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4" name="Google Shape;6624;p33"/>
            <p:cNvSpPr/>
            <p:nvPr/>
          </p:nvSpPr>
          <p:spPr>
            <a:xfrm>
              <a:off x="4751900" y="363200"/>
              <a:ext cx="90925" cy="390300"/>
            </a:xfrm>
            <a:custGeom>
              <a:avLst/>
              <a:gdLst/>
              <a:ahLst/>
              <a:cxnLst/>
              <a:rect l="l" t="t" r="r" b="b"/>
              <a:pathLst>
                <a:path w="3637" h="15612" extrusionOk="0">
                  <a:moveTo>
                    <a:pt x="3603" y="1"/>
                  </a:moveTo>
                  <a:cubicBezTo>
                    <a:pt x="3403" y="501"/>
                    <a:pt x="3169" y="1035"/>
                    <a:pt x="2969" y="1535"/>
                  </a:cubicBezTo>
                  <a:lnTo>
                    <a:pt x="2235" y="3470"/>
                  </a:lnTo>
                  <a:cubicBezTo>
                    <a:pt x="1968" y="4104"/>
                    <a:pt x="1735" y="4771"/>
                    <a:pt x="1602" y="5438"/>
                  </a:cubicBezTo>
                  <a:cubicBezTo>
                    <a:pt x="1435" y="6105"/>
                    <a:pt x="1301" y="6772"/>
                    <a:pt x="1235" y="7473"/>
                  </a:cubicBezTo>
                  <a:cubicBezTo>
                    <a:pt x="1068" y="8807"/>
                    <a:pt x="801" y="10141"/>
                    <a:pt x="601" y="11509"/>
                  </a:cubicBezTo>
                  <a:cubicBezTo>
                    <a:pt x="401" y="12843"/>
                    <a:pt x="167" y="14211"/>
                    <a:pt x="0" y="15612"/>
                  </a:cubicBezTo>
                  <a:cubicBezTo>
                    <a:pt x="301" y="14277"/>
                    <a:pt x="567" y="12876"/>
                    <a:pt x="768" y="11542"/>
                  </a:cubicBezTo>
                  <a:cubicBezTo>
                    <a:pt x="1001" y="10208"/>
                    <a:pt x="1235" y="8840"/>
                    <a:pt x="1468" y="7506"/>
                  </a:cubicBezTo>
                  <a:cubicBezTo>
                    <a:pt x="1602" y="6839"/>
                    <a:pt x="1668" y="6172"/>
                    <a:pt x="1835" y="5505"/>
                  </a:cubicBezTo>
                  <a:cubicBezTo>
                    <a:pt x="2002" y="4837"/>
                    <a:pt x="2235" y="4204"/>
                    <a:pt x="2435" y="3536"/>
                  </a:cubicBezTo>
                  <a:lnTo>
                    <a:pt x="3103" y="1602"/>
                  </a:lnTo>
                  <a:cubicBezTo>
                    <a:pt x="3269" y="1035"/>
                    <a:pt x="3436" y="534"/>
                    <a:pt x="3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5" name="Google Shape;6625;p33"/>
            <p:cNvSpPr/>
            <p:nvPr/>
          </p:nvSpPr>
          <p:spPr>
            <a:xfrm>
              <a:off x="4772750" y="387375"/>
              <a:ext cx="108425" cy="397825"/>
            </a:xfrm>
            <a:custGeom>
              <a:avLst/>
              <a:gdLst/>
              <a:ahLst/>
              <a:cxnLst/>
              <a:rect l="l" t="t" r="r" b="b"/>
              <a:pathLst>
                <a:path w="4337" h="15913" extrusionOk="0">
                  <a:moveTo>
                    <a:pt x="4337" y="1"/>
                  </a:moveTo>
                  <a:lnTo>
                    <a:pt x="3870" y="935"/>
                  </a:lnTo>
                  <a:lnTo>
                    <a:pt x="3469" y="1902"/>
                  </a:lnTo>
                  <a:lnTo>
                    <a:pt x="3103" y="2836"/>
                  </a:lnTo>
                  <a:lnTo>
                    <a:pt x="2736" y="3804"/>
                  </a:lnTo>
                  <a:cubicBezTo>
                    <a:pt x="2269" y="5071"/>
                    <a:pt x="1835" y="6406"/>
                    <a:pt x="1468" y="7740"/>
                  </a:cubicBezTo>
                  <a:cubicBezTo>
                    <a:pt x="1134" y="9074"/>
                    <a:pt x="801" y="10475"/>
                    <a:pt x="567" y="11809"/>
                  </a:cubicBezTo>
                  <a:cubicBezTo>
                    <a:pt x="301" y="13177"/>
                    <a:pt x="134" y="14545"/>
                    <a:pt x="0" y="15912"/>
                  </a:cubicBezTo>
                  <a:cubicBezTo>
                    <a:pt x="234" y="14545"/>
                    <a:pt x="434" y="13210"/>
                    <a:pt x="734" y="11843"/>
                  </a:cubicBezTo>
                  <a:cubicBezTo>
                    <a:pt x="1001" y="10508"/>
                    <a:pt x="1301" y="9141"/>
                    <a:pt x="1668" y="7807"/>
                  </a:cubicBezTo>
                  <a:cubicBezTo>
                    <a:pt x="2002" y="6472"/>
                    <a:pt x="2435" y="5138"/>
                    <a:pt x="2902" y="3837"/>
                  </a:cubicBezTo>
                  <a:lnTo>
                    <a:pt x="3236" y="2870"/>
                  </a:lnTo>
                  <a:lnTo>
                    <a:pt x="3603" y="1902"/>
                  </a:lnTo>
                  <a:lnTo>
                    <a:pt x="3970" y="935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6" name="Google Shape;6626;p33"/>
            <p:cNvSpPr/>
            <p:nvPr/>
          </p:nvSpPr>
          <p:spPr>
            <a:xfrm>
              <a:off x="5455725" y="1744200"/>
              <a:ext cx="596300" cy="410300"/>
            </a:xfrm>
            <a:custGeom>
              <a:avLst/>
              <a:gdLst/>
              <a:ahLst/>
              <a:cxnLst/>
              <a:rect l="l" t="t" r="r" b="b"/>
              <a:pathLst>
                <a:path w="23852" h="16412" extrusionOk="0">
                  <a:moveTo>
                    <a:pt x="23851" y="0"/>
                  </a:moveTo>
                  <a:lnTo>
                    <a:pt x="23851" y="0"/>
                  </a:lnTo>
                  <a:cubicBezTo>
                    <a:pt x="21616" y="834"/>
                    <a:pt x="19448" y="1901"/>
                    <a:pt x="17347" y="3102"/>
                  </a:cubicBezTo>
                  <a:cubicBezTo>
                    <a:pt x="16313" y="3669"/>
                    <a:pt x="15278" y="4337"/>
                    <a:pt x="14278" y="5070"/>
                  </a:cubicBezTo>
                  <a:cubicBezTo>
                    <a:pt x="13777" y="5404"/>
                    <a:pt x="13277" y="5771"/>
                    <a:pt x="12777" y="6138"/>
                  </a:cubicBezTo>
                  <a:cubicBezTo>
                    <a:pt x="12510" y="6305"/>
                    <a:pt x="12276" y="6505"/>
                    <a:pt x="12043" y="6738"/>
                  </a:cubicBezTo>
                  <a:cubicBezTo>
                    <a:pt x="11809" y="6938"/>
                    <a:pt x="11542" y="7105"/>
                    <a:pt x="11342" y="7305"/>
                  </a:cubicBezTo>
                  <a:cubicBezTo>
                    <a:pt x="10875" y="7739"/>
                    <a:pt x="10475" y="8139"/>
                    <a:pt x="10008" y="8573"/>
                  </a:cubicBezTo>
                  <a:cubicBezTo>
                    <a:pt x="9608" y="8973"/>
                    <a:pt x="9141" y="9407"/>
                    <a:pt x="8674" y="9807"/>
                  </a:cubicBezTo>
                  <a:cubicBezTo>
                    <a:pt x="7806" y="10641"/>
                    <a:pt x="6839" y="11442"/>
                    <a:pt x="5938" y="12176"/>
                  </a:cubicBezTo>
                  <a:cubicBezTo>
                    <a:pt x="4037" y="13710"/>
                    <a:pt x="2036" y="15111"/>
                    <a:pt x="1" y="16412"/>
                  </a:cubicBezTo>
                  <a:cubicBezTo>
                    <a:pt x="2136" y="15178"/>
                    <a:pt x="4137" y="13843"/>
                    <a:pt x="6038" y="12309"/>
                  </a:cubicBezTo>
                  <a:cubicBezTo>
                    <a:pt x="7006" y="11542"/>
                    <a:pt x="7940" y="10775"/>
                    <a:pt x="8840" y="9974"/>
                  </a:cubicBezTo>
                  <a:cubicBezTo>
                    <a:pt x="9774" y="9173"/>
                    <a:pt x="10608" y="8273"/>
                    <a:pt x="11509" y="7472"/>
                  </a:cubicBezTo>
                  <a:cubicBezTo>
                    <a:pt x="11709" y="7272"/>
                    <a:pt x="11976" y="7105"/>
                    <a:pt x="12210" y="6872"/>
                  </a:cubicBezTo>
                  <a:cubicBezTo>
                    <a:pt x="12476" y="6672"/>
                    <a:pt x="12677" y="6505"/>
                    <a:pt x="12943" y="6305"/>
                  </a:cubicBezTo>
                  <a:cubicBezTo>
                    <a:pt x="13444" y="5938"/>
                    <a:pt x="13877" y="5604"/>
                    <a:pt x="14378" y="5204"/>
                  </a:cubicBezTo>
                  <a:cubicBezTo>
                    <a:pt x="15378" y="4503"/>
                    <a:pt x="16379" y="3870"/>
                    <a:pt x="17447" y="3269"/>
                  </a:cubicBezTo>
                  <a:cubicBezTo>
                    <a:pt x="18481" y="2635"/>
                    <a:pt x="19515" y="2035"/>
                    <a:pt x="20649" y="1501"/>
                  </a:cubicBezTo>
                  <a:cubicBezTo>
                    <a:pt x="21683" y="967"/>
                    <a:pt x="22784" y="467"/>
                    <a:pt x="23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7" name="Google Shape;6627;p33"/>
            <p:cNvSpPr/>
            <p:nvPr/>
          </p:nvSpPr>
          <p:spPr>
            <a:xfrm>
              <a:off x="5447400" y="2605650"/>
              <a:ext cx="108425" cy="135100"/>
            </a:xfrm>
            <a:custGeom>
              <a:avLst/>
              <a:gdLst/>
              <a:ahLst/>
              <a:cxnLst/>
              <a:rect l="l" t="t" r="r" b="b"/>
              <a:pathLst>
                <a:path w="4337" h="5404" extrusionOk="0">
                  <a:moveTo>
                    <a:pt x="4337" y="0"/>
                  </a:moveTo>
                  <a:lnTo>
                    <a:pt x="4337" y="0"/>
                  </a:lnTo>
                  <a:cubicBezTo>
                    <a:pt x="4137" y="334"/>
                    <a:pt x="3936" y="634"/>
                    <a:pt x="3636" y="867"/>
                  </a:cubicBezTo>
                  <a:cubicBezTo>
                    <a:pt x="3369" y="1168"/>
                    <a:pt x="3102" y="1401"/>
                    <a:pt x="2802" y="1635"/>
                  </a:cubicBezTo>
                  <a:cubicBezTo>
                    <a:pt x="2202" y="2135"/>
                    <a:pt x="1601" y="2569"/>
                    <a:pt x="1101" y="3136"/>
                  </a:cubicBezTo>
                  <a:cubicBezTo>
                    <a:pt x="834" y="3403"/>
                    <a:pt x="601" y="3736"/>
                    <a:pt x="434" y="4070"/>
                  </a:cubicBezTo>
                  <a:cubicBezTo>
                    <a:pt x="267" y="4403"/>
                    <a:pt x="134" y="4804"/>
                    <a:pt x="0" y="5170"/>
                  </a:cubicBezTo>
                  <a:lnTo>
                    <a:pt x="134" y="5404"/>
                  </a:lnTo>
                  <a:cubicBezTo>
                    <a:pt x="134" y="5371"/>
                    <a:pt x="167" y="5304"/>
                    <a:pt x="167" y="5237"/>
                  </a:cubicBezTo>
                  <a:cubicBezTo>
                    <a:pt x="367" y="4537"/>
                    <a:pt x="767" y="3870"/>
                    <a:pt x="1268" y="3336"/>
                  </a:cubicBezTo>
                  <a:cubicBezTo>
                    <a:pt x="1768" y="2802"/>
                    <a:pt x="2335" y="2335"/>
                    <a:pt x="2936" y="1801"/>
                  </a:cubicBezTo>
                  <a:cubicBezTo>
                    <a:pt x="3169" y="1501"/>
                    <a:pt x="3469" y="1234"/>
                    <a:pt x="3703" y="967"/>
                  </a:cubicBezTo>
                  <a:cubicBezTo>
                    <a:pt x="3970" y="667"/>
                    <a:pt x="4170" y="334"/>
                    <a:pt x="4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8" name="Google Shape;6628;p33"/>
            <p:cNvSpPr/>
            <p:nvPr/>
          </p:nvSpPr>
          <p:spPr>
            <a:xfrm>
              <a:off x="5523275" y="2651500"/>
              <a:ext cx="52575" cy="149300"/>
            </a:xfrm>
            <a:custGeom>
              <a:avLst/>
              <a:gdLst/>
              <a:ahLst/>
              <a:cxnLst/>
              <a:rect l="l" t="t" r="r" b="b"/>
              <a:pathLst>
                <a:path w="2103" h="5972" extrusionOk="0">
                  <a:moveTo>
                    <a:pt x="2102" y="1"/>
                  </a:moveTo>
                  <a:cubicBezTo>
                    <a:pt x="1802" y="568"/>
                    <a:pt x="1402" y="1001"/>
                    <a:pt x="968" y="1468"/>
                  </a:cubicBezTo>
                  <a:cubicBezTo>
                    <a:pt x="735" y="1702"/>
                    <a:pt x="501" y="1969"/>
                    <a:pt x="401" y="2236"/>
                  </a:cubicBezTo>
                  <a:cubicBezTo>
                    <a:pt x="234" y="2536"/>
                    <a:pt x="134" y="2869"/>
                    <a:pt x="101" y="3170"/>
                  </a:cubicBezTo>
                  <a:cubicBezTo>
                    <a:pt x="1" y="3803"/>
                    <a:pt x="67" y="4404"/>
                    <a:pt x="67" y="5038"/>
                  </a:cubicBezTo>
                  <a:lnTo>
                    <a:pt x="67" y="5905"/>
                  </a:lnTo>
                  <a:cubicBezTo>
                    <a:pt x="101" y="5905"/>
                    <a:pt x="134" y="5905"/>
                    <a:pt x="168" y="5972"/>
                  </a:cubicBezTo>
                  <a:lnTo>
                    <a:pt x="234" y="5038"/>
                  </a:lnTo>
                  <a:cubicBezTo>
                    <a:pt x="268" y="4737"/>
                    <a:pt x="268" y="4404"/>
                    <a:pt x="268" y="4137"/>
                  </a:cubicBezTo>
                  <a:cubicBezTo>
                    <a:pt x="268" y="3837"/>
                    <a:pt x="268" y="3503"/>
                    <a:pt x="334" y="3203"/>
                  </a:cubicBezTo>
                  <a:cubicBezTo>
                    <a:pt x="401" y="2569"/>
                    <a:pt x="735" y="2069"/>
                    <a:pt x="1102" y="1569"/>
                  </a:cubicBezTo>
                  <a:cubicBezTo>
                    <a:pt x="1302" y="1335"/>
                    <a:pt x="1468" y="1068"/>
                    <a:pt x="1669" y="835"/>
                  </a:cubicBezTo>
                  <a:cubicBezTo>
                    <a:pt x="1835" y="568"/>
                    <a:pt x="2002" y="301"/>
                    <a:pt x="2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29" name="Google Shape;6629;p33"/>
            <p:cNvSpPr/>
            <p:nvPr/>
          </p:nvSpPr>
          <p:spPr>
            <a:xfrm>
              <a:off x="5559150" y="2132800"/>
              <a:ext cx="555400" cy="283575"/>
            </a:xfrm>
            <a:custGeom>
              <a:avLst/>
              <a:gdLst/>
              <a:ahLst/>
              <a:cxnLst/>
              <a:rect l="l" t="t" r="r" b="b"/>
              <a:pathLst>
                <a:path w="22216" h="11343" extrusionOk="0">
                  <a:moveTo>
                    <a:pt x="22216" y="1"/>
                  </a:moveTo>
                  <a:cubicBezTo>
                    <a:pt x="21482" y="234"/>
                    <a:pt x="20815" y="434"/>
                    <a:pt x="20148" y="701"/>
                  </a:cubicBezTo>
                  <a:cubicBezTo>
                    <a:pt x="19080" y="1068"/>
                    <a:pt x="18080" y="1468"/>
                    <a:pt x="17146" y="1969"/>
                  </a:cubicBezTo>
                  <a:cubicBezTo>
                    <a:pt x="16145" y="2436"/>
                    <a:pt x="15178" y="2969"/>
                    <a:pt x="14244" y="3536"/>
                  </a:cubicBezTo>
                  <a:cubicBezTo>
                    <a:pt x="13310" y="4070"/>
                    <a:pt x="12409" y="4704"/>
                    <a:pt x="11508" y="5271"/>
                  </a:cubicBezTo>
                  <a:cubicBezTo>
                    <a:pt x="10574" y="5871"/>
                    <a:pt x="9674" y="6472"/>
                    <a:pt x="8740" y="6972"/>
                  </a:cubicBezTo>
                  <a:cubicBezTo>
                    <a:pt x="7772" y="7539"/>
                    <a:pt x="6805" y="7940"/>
                    <a:pt x="5771" y="8373"/>
                  </a:cubicBezTo>
                  <a:cubicBezTo>
                    <a:pt x="4804" y="8774"/>
                    <a:pt x="3736" y="9207"/>
                    <a:pt x="2769" y="9641"/>
                  </a:cubicBezTo>
                  <a:cubicBezTo>
                    <a:pt x="1801" y="10108"/>
                    <a:pt x="834" y="10642"/>
                    <a:pt x="0" y="11342"/>
                  </a:cubicBezTo>
                  <a:cubicBezTo>
                    <a:pt x="867" y="10742"/>
                    <a:pt x="1835" y="10175"/>
                    <a:pt x="2835" y="9774"/>
                  </a:cubicBezTo>
                  <a:cubicBezTo>
                    <a:pt x="3836" y="9307"/>
                    <a:pt x="4837" y="8940"/>
                    <a:pt x="5871" y="8573"/>
                  </a:cubicBezTo>
                  <a:cubicBezTo>
                    <a:pt x="6872" y="8173"/>
                    <a:pt x="7906" y="7739"/>
                    <a:pt x="8873" y="7172"/>
                  </a:cubicBezTo>
                  <a:cubicBezTo>
                    <a:pt x="9840" y="6639"/>
                    <a:pt x="10741" y="6072"/>
                    <a:pt x="11675" y="5471"/>
                  </a:cubicBezTo>
                  <a:cubicBezTo>
                    <a:pt x="12576" y="4837"/>
                    <a:pt x="13476" y="4270"/>
                    <a:pt x="14410" y="3670"/>
                  </a:cubicBezTo>
                  <a:cubicBezTo>
                    <a:pt x="15344" y="3136"/>
                    <a:pt x="16312" y="2602"/>
                    <a:pt x="17313" y="2102"/>
                  </a:cubicBezTo>
                  <a:cubicBezTo>
                    <a:pt x="18880" y="1302"/>
                    <a:pt x="20548" y="634"/>
                    <a:pt x="22216" y="67"/>
                  </a:cubicBezTo>
                  <a:lnTo>
                    <a:pt x="222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0" name="Google Shape;6630;p33"/>
            <p:cNvSpPr/>
            <p:nvPr/>
          </p:nvSpPr>
          <p:spPr>
            <a:xfrm>
              <a:off x="5473250" y="1818400"/>
              <a:ext cx="608800" cy="401150"/>
            </a:xfrm>
            <a:custGeom>
              <a:avLst/>
              <a:gdLst/>
              <a:ahLst/>
              <a:cxnLst/>
              <a:rect l="l" t="t" r="r" b="b"/>
              <a:pathLst>
                <a:path w="24352" h="16046" extrusionOk="0">
                  <a:moveTo>
                    <a:pt x="24351" y="1"/>
                  </a:moveTo>
                  <a:lnTo>
                    <a:pt x="24351" y="1"/>
                  </a:lnTo>
                  <a:cubicBezTo>
                    <a:pt x="23284" y="368"/>
                    <a:pt x="22283" y="801"/>
                    <a:pt x="21282" y="1302"/>
                  </a:cubicBezTo>
                  <a:cubicBezTo>
                    <a:pt x="20148" y="1836"/>
                    <a:pt x="19114" y="2469"/>
                    <a:pt x="18080" y="3136"/>
                  </a:cubicBezTo>
                  <a:cubicBezTo>
                    <a:pt x="17013" y="3804"/>
                    <a:pt x="16012" y="4537"/>
                    <a:pt x="15078" y="5338"/>
                  </a:cubicBezTo>
                  <a:cubicBezTo>
                    <a:pt x="14110" y="6139"/>
                    <a:pt x="13243" y="7006"/>
                    <a:pt x="12276" y="7773"/>
                  </a:cubicBezTo>
                  <a:cubicBezTo>
                    <a:pt x="10341" y="9341"/>
                    <a:pt x="8306" y="10675"/>
                    <a:pt x="6238" y="12010"/>
                  </a:cubicBezTo>
                  <a:lnTo>
                    <a:pt x="3103" y="14011"/>
                  </a:lnTo>
                  <a:lnTo>
                    <a:pt x="0" y="16046"/>
                  </a:lnTo>
                  <a:cubicBezTo>
                    <a:pt x="2135" y="14778"/>
                    <a:pt x="4237" y="13477"/>
                    <a:pt x="6338" y="12176"/>
                  </a:cubicBezTo>
                  <a:cubicBezTo>
                    <a:pt x="8440" y="10875"/>
                    <a:pt x="10508" y="9508"/>
                    <a:pt x="12476" y="7973"/>
                  </a:cubicBezTo>
                  <a:cubicBezTo>
                    <a:pt x="13443" y="7173"/>
                    <a:pt x="14311" y="6305"/>
                    <a:pt x="15278" y="5505"/>
                  </a:cubicBezTo>
                  <a:cubicBezTo>
                    <a:pt x="16245" y="4704"/>
                    <a:pt x="17179" y="3970"/>
                    <a:pt x="18247" y="3303"/>
                  </a:cubicBezTo>
                  <a:cubicBezTo>
                    <a:pt x="20148" y="2002"/>
                    <a:pt x="22250" y="935"/>
                    <a:pt x="243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1" name="Google Shape;6631;p33"/>
            <p:cNvSpPr/>
            <p:nvPr/>
          </p:nvSpPr>
          <p:spPr>
            <a:xfrm>
              <a:off x="5424875" y="1684975"/>
              <a:ext cx="602125" cy="409500"/>
            </a:xfrm>
            <a:custGeom>
              <a:avLst/>
              <a:gdLst/>
              <a:ahLst/>
              <a:cxnLst/>
              <a:rect l="l" t="t" r="r" b="b"/>
              <a:pathLst>
                <a:path w="24085" h="16380" extrusionOk="0">
                  <a:moveTo>
                    <a:pt x="24085" y="1"/>
                  </a:moveTo>
                  <a:cubicBezTo>
                    <a:pt x="23884" y="101"/>
                    <a:pt x="23684" y="168"/>
                    <a:pt x="23517" y="301"/>
                  </a:cubicBezTo>
                  <a:cubicBezTo>
                    <a:pt x="22917" y="601"/>
                    <a:pt x="22383" y="835"/>
                    <a:pt x="21783" y="1168"/>
                  </a:cubicBezTo>
                  <a:cubicBezTo>
                    <a:pt x="20615" y="1835"/>
                    <a:pt x="19548" y="2469"/>
                    <a:pt x="18447" y="3136"/>
                  </a:cubicBezTo>
                  <a:cubicBezTo>
                    <a:pt x="16279" y="4471"/>
                    <a:pt x="14211" y="5872"/>
                    <a:pt x="12043" y="7273"/>
                  </a:cubicBezTo>
                  <a:lnTo>
                    <a:pt x="8874" y="9341"/>
                  </a:lnTo>
                  <a:lnTo>
                    <a:pt x="7272" y="10375"/>
                  </a:lnTo>
                  <a:cubicBezTo>
                    <a:pt x="6739" y="10708"/>
                    <a:pt x="6205" y="11109"/>
                    <a:pt x="5705" y="11442"/>
                  </a:cubicBezTo>
                  <a:cubicBezTo>
                    <a:pt x="5204" y="11809"/>
                    <a:pt x="4704" y="12210"/>
                    <a:pt x="4237" y="12643"/>
                  </a:cubicBezTo>
                  <a:cubicBezTo>
                    <a:pt x="3770" y="13110"/>
                    <a:pt x="3370" y="13544"/>
                    <a:pt x="2869" y="13944"/>
                  </a:cubicBezTo>
                  <a:cubicBezTo>
                    <a:pt x="1902" y="14778"/>
                    <a:pt x="868" y="15512"/>
                    <a:pt x="1" y="16379"/>
                  </a:cubicBezTo>
                  <a:cubicBezTo>
                    <a:pt x="935" y="15545"/>
                    <a:pt x="2002" y="14811"/>
                    <a:pt x="2936" y="14011"/>
                  </a:cubicBezTo>
                  <a:cubicBezTo>
                    <a:pt x="3436" y="13611"/>
                    <a:pt x="3903" y="13177"/>
                    <a:pt x="4370" y="12710"/>
                  </a:cubicBezTo>
                  <a:cubicBezTo>
                    <a:pt x="4837" y="12310"/>
                    <a:pt x="5338" y="11876"/>
                    <a:pt x="5838" y="11542"/>
                  </a:cubicBezTo>
                  <a:lnTo>
                    <a:pt x="12209" y="7439"/>
                  </a:lnTo>
                  <a:lnTo>
                    <a:pt x="18581" y="3270"/>
                  </a:lnTo>
                  <a:cubicBezTo>
                    <a:pt x="19681" y="2536"/>
                    <a:pt x="20715" y="1869"/>
                    <a:pt x="21850" y="1268"/>
                  </a:cubicBezTo>
                  <a:cubicBezTo>
                    <a:pt x="22383" y="935"/>
                    <a:pt x="22950" y="635"/>
                    <a:pt x="23517" y="334"/>
                  </a:cubicBezTo>
                  <a:cubicBezTo>
                    <a:pt x="23718" y="268"/>
                    <a:pt x="23884" y="134"/>
                    <a:pt x="24085" y="34"/>
                  </a:cubicBezTo>
                  <a:lnTo>
                    <a:pt x="24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2" name="Google Shape;6632;p33"/>
            <p:cNvSpPr/>
            <p:nvPr/>
          </p:nvSpPr>
          <p:spPr>
            <a:xfrm>
              <a:off x="5500775" y="1904300"/>
              <a:ext cx="605450" cy="356125"/>
            </a:xfrm>
            <a:custGeom>
              <a:avLst/>
              <a:gdLst/>
              <a:ahLst/>
              <a:cxnLst/>
              <a:rect l="l" t="t" r="r" b="b"/>
              <a:pathLst>
                <a:path w="24218" h="14245" extrusionOk="0">
                  <a:moveTo>
                    <a:pt x="24217" y="1"/>
                  </a:moveTo>
                  <a:cubicBezTo>
                    <a:pt x="23550" y="268"/>
                    <a:pt x="22883" y="534"/>
                    <a:pt x="22216" y="835"/>
                  </a:cubicBezTo>
                  <a:cubicBezTo>
                    <a:pt x="21082" y="1335"/>
                    <a:pt x="19981" y="1869"/>
                    <a:pt x="18880" y="2436"/>
                  </a:cubicBezTo>
                  <a:cubicBezTo>
                    <a:pt x="16679" y="3603"/>
                    <a:pt x="14511" y="4871"/>
                    <a:pt x="12476" y="6239"/>
                  </a:cubicBezTo>
                  <a:cubicBezTo>
                    <a:pt x="10408" y="7606"/>
                    <a:pt x="8406" y="9107"/>
                    <a:pt x="6371" y="10508"/>
                  </a:cubicBezTo>
                  <a:cubicBezTo>
                    <a:pt x="5337" y="11175"/>
                    <a:pt x="4270" y="11843"/>
                    <a:pt x="3202" y="12410"/>
                  </a:cubicBezTo>
                  <a:cubicBezTo>
                    <a:pt x="2102" y="13043"/>
                    <a:pt x="1034" y="13610"/>
                    <a:pt x="0" y="14244"/>
                  </a:cubicBezTo>
                  <a:cubicBezTo>
                    <a:pt x="2202" y="13110"/>
                    <a:pt x="4370" y="11943"/>
                    <a:pt x="6505" y="10608"/>
                  </a:cubicBezTo>
                  <a:cubicBezTo>
                    <a:pt x="8573" y="9241"/>
                    <a:pt x="10541" y="7740"/>
                    <a:pt x="12576" y="6405"/>
                  </a:cubicBezTo>
                  <a:cubicBezTo>
                    <a:pt x="14644" y="5038"/>
                    <a:pt x="16745" y="3770"/>
                    <a:pt x="18980" y="2603"/>
                  </a:cubicBezTo>
                  <a:cubicBezTo>
                    <a:pt x="20048" y="2036"/>
                    <a:pt x="21182" y="1502"/>
                    <a:pt x="22249" y="935"/>
                  </a:cubicBezTo>
                  <a:cubicBezTo>
                    <a:pt x="22917" y="601"/>
                    <a:pt x="23550" y="334"/>
                    <a:pt x="24217" y="34"/>
                  </a:cubicBezTo>
                  <a:lnTo>
                    <a:pt x="242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3" name="Google Shape;6633;p33"/>
            <p:cNvSpPr/>
            <p:nvPr/>
          </p:nvSpPr>
          <p:spPr>
            <a:xfrm>
              <a:off x="4962875" y="679250"/>
              <a:ext cx="396975" cy="429500"/>
            </a:xfrm>
            <a:custGeom>
              <a:avLst/>
              <a:gdLst/>
              <a:ahLst/>
              <a:cxnLst/>
              <a:rect l="l" t="t" r="r" b="b"/>
              <a:pathLst>
                <a:path w="15879" h="17180" extrusionOk="0">
                  <a:moveTo>
                    <a:pt x="15779" y="1"/>
                  </a:moveTo>
                  <a:lnTo>
                    <a:pt x="14911" y="501"/>
                  </a:lnTo>
                  <a:cubicBezTo>
                    <a:pt x="14011" y="1035"/>
                    <a:pt x="13077" y="1669"/>
                    <a:pt x="12209" y="2303"/>
                  </a:cubicBezTo>
                  <a:cubicBezTo>
                    <a:pt x="10475" y="3570"/>
                    <a:pt x="8740" y="4971"/>
                    <a:pt x="7072" y="6339"/>
                  </a:cubicBezTo>
                  <a:cubicBezTo>
                    <a:pt x="6672" y="6706"/>
                    <a:pt x="6239" y="7073"/>
                    <a:pt x="5905" y="7473"/>
                  </a:cubicBezTo>
                  <a:cubicBezTo>
                    <a:pt x="5538" y="7873"/>
                    <a:pt x="5204" y="8307"/>
                    <a:pt x="4871" y="8707"/>
                  </a:cubicBezTo>
                  <a:cubicBezTo>
                    <a:pt x="4537" y="9141"/>
                    <a:pt x="4237" y="9574"/>
                    <a:pt x="3904" y="10041"/>
                  </a:cubicBezTo>
                  <a:cubicBezTo>
                    <a:pt x="3570" y="10508"/>
                    <a:pt x="3270" y="10909"/>
                    <a:pt x="2936" y="11376"/>
                  </a:cubicBezTo>
                  <a:cubicBezTo>
                    <a:pt x="1735" y="13210"/>
                    <a:pt x="768" y="15145"/>
                    <a:pt x="1" y="17180"/>
                  </a:cubicBezTo>
                  <a:cubicBezTo>
                    <a:pt x="835" y="15178"/>
                    <a:pt x="1869" y="13244"/>
                    <a:pt x="3070" y="11476"/>
                  </a:cubicBezTo>
                  <a:cubicBezTo>
                    <a:pt x="3370" y="11009"/>
                    <a:pt x="3703" y="10575"/>
                    <a:pt x="4037" y="10142"/>
                  </a:cubicBezTo>
                  <a:cubicBezTo>
                    <a:pt x="4371" y="9708"/>
                    <a:pt x="4671" y="9241"/>
                    <a:pt x="5004" y="8841"/>
                  </a:cubicBezTo>
                  <a:cubicBezTo>
                    <a:pt x="5338" y="8407"/>
                    <a:pt x="5671" y="8007"/>
                    <a:pt x="6038" y="7573"/>
                  </a:cubicBezTo>
                  <a:cubicBezTo>
                    <a:pt x="6405" y="7173"/>
                    <a:pt x="6772" y="6839"/>
                    <a:pt x="7206" y="6472"/>
                  </a:cubicBezTo>
                  <a:cubicBezTo>
                    <a:pt x="8874" y="5071"/>
                    <a:pt x="10542" y="3704"/>
                    <a:pt x="12276" y="2403"/>
                  </a:cubicBezTo>
                  <a:cubicBezTo>
                    <a:pt x="13177" y="1736"/>
                    <a:pt x="14044" y="1168"/>
                    <a:pt x="14945" y="568"/>
                  </a:cubicBezTo>
                  <a:cubicBezTo>
                    <a:pt x="15245" y="368"/>
                    <a:pt x="15545" y="201"/>
                    <a:pt x="15879" y="34"/>
                  </a:cubicBezTo>
                  <a:cubicBezTo>
                    <a:pt x="15845" y="34"/>
                    <a:pt x="15845" y="1"/>
                    <a:pt x="15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4" name="Google Shape;6634;p33"/>
            <p:cNvSpPr/>
            <p:nvPr/>
          </p:nvSpPr>
          <p:spPr>
            <a:xfrm>
              <a:off x="5135500" y="609200"/>
              <a:ext cx="86750" cy="70075"/>
            </a:xfrm>
            <a:custGeom>
              <a:avLst/>
              <a:gdLst/>
              <a:ahLst/>
              <a:cxnLst/>
              <a:rect l="l" t="t" r="r" b="b"/>
              <a:pathLst>
                <a:path w="3470" h="2803" extrusionOk="0">
                  <a:moveTo>
                    <a:pt x="3403" y="1"/>
                  </a:moveTo>
                  <a:cubicBezTo>
                    <a:pt x="2502" y="568"/>
                    <a:pt x="1635" y="1202"/>
                    <a:pt x="801" y="1869"/>
                  </a:cubicBezTo>
                  <a:cubicBezTo>
                    <a:pt x="668" y="1969"/>
                    <a:pt x="601" y="2036"/>
                    <a:pt x="501" y="2136"/>
                  </a:cubicBezTo>
                  <a:cubicBezTo>
                    <a:pt x="334" y="2336"/>
                    <a:pt x="167" y="2603"/>
                    <a:pt x="1" y="2803"/>
                  </a:cubicBezTo>
                  <a:cubicBezTo>
                    <a:pt x="301" y="2536"/>
                    <a:pt x="601" y="2303"/>
                    <a:pt x="935" y="2036"/>
                  </a:cubicBezTo>
                  <a:cubicBezTo>
                    <a:pt x="1635" y="1469"/>
                    <a:pt x="2402" y="902"/>
                    <a:pt x="3170" y="335"/>
                  </a:cubicBezTo>
                  <a:lnTo>
                    <a:pt x="3470" y="68"/>
                  </a:lnTo>
                  <a:cubicBezTo>
                    <a:pt x="3470" y="34"/>
                    <a:pt x="3436" y="34"/>
                    <a:pt x="3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5" name="Google Shape;6635;p33"/>
            <p:cNvSpPr/>
            <p:nvPr/>
          </p:nvSpPr>
          <p:spPr>
            <a:xfrm>
              <a:off x="4817775" y="517475"/>
              <a:ext cx="258550" cy="333600"/>
            </a:xfrm>
            <a:custGeom>
              <a:avLst/>
              <a:gdLst/>
              <a:ahLst/>
              <a:cxnLst/>
              <a:rect l="l" t="t" r="r" b="b"/>
              <a:pathLst>
                <a:path w="10342" h="13344" extrusionOk="0">
                  <a:moveTo>
                    <a:pt x="10275" y="1"/>
                  </a:moveTo>
                  <a:cubicBezTo>
                    <a:pt x="10041" y="134"/>
                    <a:pt x="9841" y="301"/>
                    <a:pt x="9641" y="434"/>
                  </a:cubicBezTo>
                  <a:cubicBezTo>
                    <a:pt x="9007" y="868"/>
                    <a:pt x="8340" y="1302"/>
                    <a:pt x="7706" y="1802"/>
                  </a:cubicBezTo>
                  <a:cubicBezTo>
                    <a:pt x="7072" y="2269"/>
                    <a:pt x="6472" y="2769"/>
                    <a:pt x="5871" y="3303"/>
                  </a:cubicBezTo>
                  <a:cubicBezTo>
                    <a:pt x="5304" y="3803"/>
                    <a:pt x="4771" y="4370"/>
                    <a:pt x="4337" y="5038"/>
                  </a:cubicBezTo>
                  <a:cubicBezTo>
                    <a:pt x="3937" y="5705"/>
                    <a:pt x="3603" y="6439"/>
                    <a:pt x="3203" y="7106"/>
                  </a:cubicBezTo>
                  <a:cubicBezTo>
                    <a:pt x="2836" y="7773"/>
                    <a:pt x="2469" y="8473"/>
                    <a:pt x="2135" y="9174"/>
                  </a:cubicBezTo>
                  <a:cubicBezTo>
                    <a:pt x="1435" y="10542"/>
                    <a:pt x="668" y="11943"/>
                    <a:pt x="1" y="13344"/>
                  </a:cubicBezTo>
                  <a:cubicBezTo>
                    <a:pt x="801" y="12009"/>
                    <a:pt x="1535" y="10642"/>
                    <a:pt x="2302" y="9274"/>
                  </a:cubicBezTo>
                  <a:cubicBezTo>
                    <a:pt x="2669" y="8607"/>
                    <a:pt x="3036" y="7873"/>
                    <a:pt x="3403" y="7206"/>
                  </a:cubicBezTo>
                  <a:cubicBezTo>
                    <a:pt x="3803" y="6539"/>
                    <a:pt x="4170" y="5838"/>
                    <a:pt x="4571" y="5171"/>
                  </a:cubicBezTo>
                  <a:cubicBezTo>
                    <a:pt x="5371" y="3837"/>
                    <a:pt x="6672" y="2869"/>
                    <a:pt x="7840" y="1935"/>
                  </a:cubicBezTo>
                  <a:cubicBezTo>
                    <a:pt x="8473" y="1435"/>
                    <a:pt x="9040" y="968"/>
                    <a:pt x="9708" y="501"/>
                  </a:cubicBezTo>
                  <a:cubicBezTo>
                    <a:pt x="9908" y="334"/>
                    <a:pt x="10141" y="201"/>
                    <a:pt x="10341" y="34"/>
                  </a:cubicBezTo>
                  <a:cubicBezTo>
                    <a:pt x="10308" y="34"/>
                    <a:pt x="10308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6" name="Google Shape;6636;p33"/>
            <p:cNvSpPr/>
            <p:nvPr/>
          </p:nvSpPr>
          <p:spPr>
            <a:xfrm>
              <a:off x="5117150" y="901075"/>
              <a:ext cx="418675" cy="491225"/>
            </a:xfrm>
            <a:custGeom>
              <a:avLst/>
              <a:gdLst/>
              <a:ahLst/>
              <a:cxnLst/>
              <a:rect l="l" t="t" r="r" b="b"/>
              <a:pathLst>
                <a:path w="16747" h="19649" extrusionOk="0">
                  <a:moveTo>
                    <a:pt x="16713" y="1"/>
                  </a:moveTo>
                  <a:cubicBezTo>
                    <a:pt x="16146" y="301"/>
                    <a:pt x="15545" y="601"/>
                    <a:pt x="14978" y="935"/>
                  </a:cubicBezTo>
                  <a:cubicBezTo>
                    <a:pt x="14478" y="1202"/>
                    <a:pt x="13977" y="1502"/>
                    <a:pt x="13477" y="1836"/>
                  </a:cubicBezTo>
                  <a:lnTo>
                    <a:pt x="12043" y="2870"/>
                  </a:lnTo>
                  <a:cubicBezTo>
                    <a:pt x="11542" y="3203"/>
                    <a:pt x="11075" y="3604"/>
                    <a:pt x="10642" y="3937"/>
                  </a:cubicBezTo>
                  <a:cubicBezTo>
                    <a:pt x="10175" y="4304"/>
                    <a:pt x="9708" y="4638"/>
                    <a:pt x="9241" y="5005"/>
                  </a:cubicBezTo>
                  <a:cubicBezTo>
                    <a:pt x="8340" y="5738"/>
                    <a:pt x="7473" y="6506"/>
                    <a:pt x="6639" y="7340"/>
                  </a:cubicBezTo>
                  <a:cubicBezTo>
                    <a:pt x="5004" y="9041"/>
                    <a:pt x="3670" y="11009"/>
                    <a:pt x="2569" y="13077"/>
                  </a:cubicBezTo>
                  <a:cubicBezTo>
                    <a:pt x="1502" y="15179"/>
                    <a:pt x="701" y="17380"/>
                    <a:pt x="1" y="19648"/>
                  </a:cubicBezTo>
                  <a:cubicBezTo>
                    <a:pt x="401" y="18548"/>
                    <a:pt x="801" y="17447"/>
                    <a:pt x="1235" y="16346"/>
                  </a:cubicBezTo>
                  <a:cubicBezTo>
                    <a:pt x="1702" y="15245"/>
                    <a:pt x="2202" y="14211"/>
                    <a:pt x="2736" y="13177"/>
                  </a:cubicBezTo>
                  <a:cubicBezTo>
                    <a:pt x="3837" y="11142"/>
                    <a:pt x="5171" y="9174"/>
                    <a:pt x="6806" y="7506"/>
                  </a:cubicBezTo>
                  <a:cubicBezTo>
                    <a:pt x="8407" y="5838"/>
                    <a:pt x="10308" y="4404"/>
                    <a:pt x="12176" y="3003"/>
                  </a:cubicBezTo>
                  <a:lnTo>
                    <a:pt x="13577" y="1969"/>
                  </a:lnTo>
                  <a:cubicBezTo>
                    <a:pt x="14044" y="1635"/>
                    <a:pt x="14545" y="1302"/>
                    <a:pt x="15045" y="1002"/>
                  </a:cubicBezTo>
                  <a:cubicBezTo>
                    <a:pt x="15645" y="668"/>
                    <a:pt x="16179" y="335"/>
                    <a:pt x="16746" y="34"/>
                  </a:cubicBezTo>
                  <a:lnTo>
                    <a:pt x="16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7" name="Google Shape;6637;p33"/>
            <p:cNvSpPr/>
            <p:nvPr/>
          </p:nvSpPr>
          <p:spPr>
            <a:xfrm>
              <a:off x="5127175" y="1864275"/>
              <a:ext cx="180975" cy="165150"/>
            </a:xfrm>
            <a:custGeom>
              <a:avLst/>
              <a:gdLst/>
              <a:ahLst/>
              <a:cxnLst/>
              <a:rect l="l" t="t" r="r" b="b"/>
              <a:pathLst>
                <a:path w="7239" h="6606" extrusionOk="0">
                  <a:moveTo>
                    <a:pt x="7239" y="1"/>
                  </a:moveTo>
                  <a:cubicBezTo>
                    <a:pt x="6772" y="201"/>
                    <a:pt x="6338" y="468"/>
                    <a:pt x="5938" y="701"/>
                  </a:cubicBezTo>
                  <a:cubicBezTo>
                    <a:pt x="5504" y="968"/>
                    <a:pt x="5104" y="1268"/>
                    <a:pt x="4670" y="1535"/>
                  </a:cubicBezTo>
                  <a:cubicBezTo>
                    <a:pt x="3903" y="2169"/>
                    <a:pt x="3136" y="2803"/>
                    <a:pt x="2402" y="3470"/>
                  </a:cubicBezTo>
                  <a:cubicBezTo>
                    <a:pt x="1668" y="4170"/>
                    <a:pt x="967" y="4871"/>
                    <a:pt x="434" y="5705"/>
                  </a:cubicBezTo>
                  <a:cubicBezTo>
                    <a:pt x="267" y="5938"/>
                    <a:pt x="134" y="6172"/>
                    <a:pt x="0" y="6372"/>
                  </a:cubicBezTo>
                  <a:cubicBezTo>
                    <a:pt x="0" y="6472"/>
                    <a:pt x="67" y="6539"/>
                    <a:pt x="67" y="6605"/>
                  </a:cubicBezTo>
                  <a:cubicBezTo>
                    <a:pt x="167" y="6372"/>
                    <a:pt x="334" y="6138"/>
                    <a:pt x="567" y="5871"/>
                  </a:cubicBezTo>
                  <a:cubicBezTo>
                    <a:pt x="1134" y="5104"/>
                    <a:pt x="1801" y="4370"/>
                    <a:pt x="2569" y="3670"/>
                  </a:cubicBezTo>
                  <a:cubicBezTo>
                    <a:pt x="3269" y="3003"/>
                    <a:pt x="4003" y="2336"/>
                    <a:pt x="4804" y="1702"/>
                  </a:cubicBezTo>
                  <a:cubicBezTo>
                    <a:pt x="5571" y="1101"/>
                    <a:pt x="6405" y="534"/>
                    <a:pt x="7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8" name="Google Shape;6638;p33"/>
            <p:cNvSpPr/>
            <p:nvPr/>
          </p:nvSpPr>
          <p:spPr>
            <a:xfrm>
              <a:off x="5114650" y="1814250"/>
              <a:ext cx="160975" cy="175975"/>
            </a:xfrm>
            <a:custGeom>
              <a:avLst/>
              <a:gdLst/>
              <a:ahLst/>
              <a:cxnLst/>
              <a:rect l="l" t="t" r="r" b="b"/>
              <a:pathLst>
                <a:path w="6439" h="7039" extrusionOk="0">
                  <a:moveTo>
                    <a:pt x="6439" y="0"/>
                  </a:moveTo>
                  <a:cubicBezTo>
                    <a:pt x="5738" y="667"/>
                    <a:pt x="5071" y="1334"/>
                    <a:pt x="4404" y="2002"/>
                  </a:cubicBezTo>
                  <a:cubicBezTo>
                    <a:pt x="3737" y="2669"/>
                    <a:pt x="3070" y="3369"/>
                    <a:pt x="2336" y="3970"/>
                  </a:cubicBezTo>
                  <a:cubicBezTo>
                    <a:pt x="2002" y="4270"/>
                    <a:pt x="1635" y="4603"/>
                    <a:pt x="1302" y="4937"/>
                  </a:cubicBezTo>
                  <a:cubicBezTo>
                    <a:pt x="968" y="5271"/>
                    <a:pt x="668" y="5671"/>
                    <a:pt x="434" y="6105"/>
                  </a:cubicBezTo>
                  <a:cubicBezTo>
                    <a:pt x="301" y="6338"/>
                    <a:pt x="168" y="6605"/>
                    <a:pt x="1" y="6838"/>
                  </a:cubicBezTo>
                  <a:cubicBezTo>
                    <a:pt x="1" y="6938"/>
                    <a:pt x="67" y="6972"/>
                    <a:pt x="67" y="7039"/>
                  </a:cubicBezTo>
                  <a:cubicBezTo>
                    <a:pt x="268" y="6705"/>
                    <a:pt x="434" y="6471"/>
                    <a:pt x="601" y="6171"/>
                  </a:cubicBezTo>
                  <a:cubicBezTo>
                    <a:pt x="835" y="5771"/>
                    <a:pt x="1135" y="5437"/>
                    <a:pt x="1468" y="5104"/>
                  </a:cubicBezTo>
                  <a:cubicBezTo>
                    <a:pt x="1802" y="4770"/>
                    <a:pt x="2169" y="4470"/>
                    <a:pt x="2503" y="4170"/>
                  </a:cubicBezTo>
                  <a:cubicBezTo>
                    <a:pt x="2903" y="3870"/>
                    <a:pt x="3170" y="3503"/>
                    <a:pt x="3570" y="3169"/>
                  </a:cubicBezTo>
                  <a:cubicBezTo>
                    <a:pt x="3904" y="2835"/>
                    <a:pt x="4237" y="2502"/>
                    <a:pt x="4504" y="2135"/>
                  </a:cubicBezTo>
                  <a:cubicBezTo>
                    <a:pt x="5138" y="1434"/>
                    <a:pt x="5805" y="767"/>
                    <a:pt x="6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39" name="Google Shape;6639;p33"/>
            <p:cNvSpPr/>
            <p:nvPr/>
          </p:nvSpPr>
          <p:spPr>
            <a:xfrm>
              <a:off x="5174700" y="2021050"/>
              <a:ext cx="201825" cy="168475"/>
            </a:xfrm>
            <a:custGeom>
              <a:avLst/>
              <a:gdLst/>
              <a:ahLst/>
              <a:cxnLst/>
              <a:rect l="l" t="t" r="r" b="b"/>
              <a:pathLst>
                <a:path w="8073" h="6739" extrusionOk="0">
                  <a:moveTo>
                    <a:pt x="8073" y="1"/>
                  </a:moveTo>
                  <a:lnTo>
                    <a:pt x="8073" y="1"/>
                  </a:lnTo>
                  <a:cubicBezTo>
                    <a:pt x="7606" y="334"/>
                    <a:pt x="7172" y="601"/>
                    <a:pt x="6672" y="868"/>
                  </a:cubicBezTo>
                  <a:cubicBezTo>
                    <a:pt x="6172" y="1102"/>
                    <a:pt x="5671" y="1368"/>
                    <a:pt x="5204" y="1602"/>
                  </a:cubicBezTo>
                  <a:cubicBezTo>
                    <a:pt x="4704" y="1869"/>
                    <a:pt x="4237" y="2169"/>
                    <a:pt x="3770" y="2503"/>
                  </a:cubicBezTo>
                  <a:cubicBezTo>
                    <a:pt x="3336" y="2836"/>
                    <a:pt x="2903" y="3170"/>
                    <a:pt x="2502" y="3537"/>
                  </a:cubicBezTo>
                  <a:cubicBezTo>
                    <a:pt x="2069" y="3904"/>
                    <a:pt x="1702" y="4337"/>
                    <a:pt x="1335" y="4737"/>
                  </a:cubicBezTo>
                  <a:cubicBezTo>
                    <a:pt x="934" y="5171"/>
                    <a:pt x="601" y="5571"/>
                    <a:pt x="267" y="6038"/>
                  </a:cubicBezTo>
                  <a:lnTo>
                    <a:pt x="34" y="6405"/>
                  </a:lnTo>
                  <a:cubicBezTo>
                    <a:pt x="34" y="6539"/>
                    <a:pt x="0" y="6605"/>
                    <a:pt x="0" y="6739"/>
                  </a:cubicBezTo>
                  <a:cubicBezTo>
                    <a:pt x="167" y="6539"/>
                    <a:pt x="267" y="6372"/>
                    <a:pt x="434" y="6172"/>
                  </a:cubicBezTo>
                  <a:cubicBezTo>
                    <a:pt x="1168" y="5238"/>
                    <a:pt x="1868" y="4404"/>
                    <a:pt x="2669" y="3670"/>
                  </a:cubicBezTo>
                  <a:cubicBezTo>
                    <a:pt x="3436" y="2903"/>
                    <a:pt x="4337" y="2236"/>
                    <a:pt x="5271" y="1735"/>
                  </a:cubicBezTo>
                  <a:cubicBezTo>
                    <a:pt x="5738" y="1435"/>
                    <a:pt x="6238" y="1202"/>
                    <a:pt x="6739" y="935"/>
                  </a:cubicBezTo>
                  <a:cubicBezTo>
                    <a:pt x="7206" y="668"/>
                    <a:pt x="7673" y="368"/>
                    <a:pt x="8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0" name="Google Shape;6640;p33"/>
            <p:cNvSpPr/>
            <p:nvPr/>
          </p:nvSpPr>
          <p:spPr>
            <a:xfrm>
              <a:off x="5208050" y="2118625"/>
              <a:ext cx="189325" cy="187650"/>
            </a:xfrm>
            <a:custGeom>
              <a:avLst/>
              <a:gdLst/>
              <a:ahLst/>
              <a:cxnLst/>
              <a:rect l="l" t="t" r="r" b="b"/>
              <a:pathLst>
                <a:path w="7573" h="7506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7039" y="301"/>
                    <a:pt x="6572" y="668"/>
                    <a:pt x="6105" y="1101"/>
                  </a:cubicBezTo>
                  <a:cubicBezTo>
                    <a:pt x="5671" y="1502"/>
                    <a:pt x="5271" y="1935"/>
                    <a:pt x="4871" y="2369"/>
                  </a:cubicBezTo>
                  <a:cubicBezTo>
                    <a:pt x="4437" y="2803"/>
                    <a:pt x="4037" y="3270"/>
                    <a:pt x="3570" y="3636"/>
                  </a:cubicBezTo>
                  <a:cubicBezTo>
                    <a:pt x="3103" y="4003"/>
                    <a:pt x="2669" y="4370"/>
                    <a:pt x="2202" y="4804"/>
                  </a:cubicBezTo>
                  <a:cubicBezTo>
                    <a:pt x="1368" y="5538"/>
                    <a:pt x="601" y="6438"/>
                    <a:pt x="1" y="7339"/>
                  </a:cubicBezTo>
                  <a:cubicBezTo>
                    <a:pt x="34" y="7372"/>
                    <a:pt x="67" y="7473"/>
                    <a:pt x="101" y="7506"/>
                  </a:cubicBezTo>
                  <a:cubicBezTo>
                    <a:pt x="735" y="6539"/>
                    <a:pt x="1502" y="5705"/>
                    <a:pt x="2369" y="4971"/>
                  </a:cubicBezTo>
                  <a:cubicBezTo>
                    <a:pt x="2836" y="4537"/>
                    <a:pt x="3270" y="4170"/>
                    <a:pt x="3737" y="3803"/>
                  </a:cubicBezTo>
                  <a:cubicBezTo>
                    <a:pt x="4204" y="3436"/>
                    <a:pt x="4604" y="2969"/>
                    <a:pt x="5038" y="2502"/>
                  </a:cubicBezTo>
                  <a:cubicBezTo>
                    <a:pt x="5438" y="2035"/>
                    <a:pt x="5838" y="1602"/>
                    <a:pt x="6239" y="1168"/>
                  </a:cubicBezTo>
                  <a:cubicBezTo>
                    <a:pt x="6672" y="768"/>
                    <a:pt x="7106" y="334"/>
                    <a:pt x="75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1" name="Google Shape;6641;p33"/>
            <p:cNvSpPr/>
            <p:nvPr/>
          </p:nvSpPr>
          <p:spPr>
            <a:xfrm>
              <a:off x="5077125" y="1646625"/>
              <a:ext cx="136800" cy="195150"/>
            </a:xfrm>
            <a:custGeom>
              <a:avLst/>
              <a:gdLst/>
              <a:ahLst/>
              <a:cxnLst/>
              <a:rect l="l" t="t" r="r" b="b"/>
              <a:pathLst>
                <a:path w="5472" h="7806" extrusionOk="0">
                  <a:moveTo>
                    <a:pt x="5471" y="0"/>
                  </a:moveTo>
                  <a:lnTo>
                    <a:pt x="5471" y="0"/>
                  </a:lnTo>
                  <a:cubicBezTo>
                    <a:pt x="5138" y="234"/>
                    <a:pt x="4804" y="534"/>
                    <a:pt x="4504" y="834"/>
                  </a:cubicBezTo>
                  <a:cubicBezTo>
                    <a:pt x="4237" y="1134"/>
                    <a:pt x="3937" y="1468"/>
                    <a:pt x="3637" y="1802"/>
                  </a:cubicBezTo>
                  <a:cubicBezTo>
                    <a:pt x="3103" y="2469"/>
                    <a:pt x="2603" y="3169"/>
                    <a:pt x="2136" y="3870"/>
                  </a:cubicBezTo>
                  <a:cubicBezTo>
                    <a:pt x="1669" y="4570"/>
                    <a:pt x="1168" y="5304"/>
                    <a:pt x="768" y="6038"/>
                  </a:cubicBezTo>
                  <a:cubicBezTo>
                    <a:pt x="534" y="6405"/>
                    <a:pt x="334" y="6805"/>
                    <a:pt x="167" y="7172"/>
                  </a:cubicBezTo>
                  <a:cubicBezTo>
                    <a:pt x="101" y="7339"/>
                    <a:pt x="34" y="7506"/>
                    <a:pt x="1" y="7672"/>
                  </a:cubicBezTo>
                  <a:cubicBezTo>
                    <a:pt x="1" y="7706"/>
                    <a:pt x="1" y="7739"/>
                    <a:pt x="67" y="7806"/>
                  </a:cubicBezTo>
                  <a:cubicBezTo>
                    <a:pt x="67" y="7672"/>
                    <a:pt x="134" y="7472"/>
                    <a:pt x="268" y="7239"/>
                  </a:cubicBezTo>
                  <a:cubicBezTo>
                    <a:pt x="468" y="6872"/>
                    <a:pt x="668" y="6505"/>
                    <a:pt x="935" y="6171"/>
                  </a:cubicBezTo>
                  <a:lnTo>
                    <a:pt x="2336" y="4037"/>
                  </a:lnTo>
                  <a:cubicBezTo>
                    <a:pt x="2803" y="3336"/>
                    <a:pt x="3303" y="2636"/>
                    <a:pt x="3803" y="1902"/>
                  </a:cubicBezTo>
                  <a:cubicBezTo>
                    <a:pt x="4304" y="1235"/>
                    <a:pt x="4837" y="567"/>
                    <a:pt x="5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2" name="Google Shape;6642;p33"/>
            <p:cNvSpPr/>
            <p:nvPr/>
          </p:nvSpPr>
          <p:spPr>
            <a:xfrm>
              <a:off x="5103825" y="1764200"/>
              <a:ext cx="156800" cy="182650"/>
            </a:xfrm>
            <a:custGeom>
              <a:avLst/>
              <a:gdLst/>
              <a:ahLst/>
              <a:cxnLst/>
              <a:rect l="l" t="t" r="r" b="b"/>
              <a:pathLst>
                <a:path w="6272" h="7306" extrusionOk="0">
                  <a:moveTo>
                    <a:pt x="6271" y="1"/>
                  </a:moveTo>
                  <a:lnTo>
                    <a:pt x="6271" y="1"/>
                  </a:lnTo>
                  <a:cubicBezTo>
                    <a:pt x="6004" y="368"/>
                    <a:pt x="5704" y="701"/>
                    <a:pt x="5337" y="1001"/>
                  </a:cubicBezTo>
                  <a:cubicBezTo>
                    <a:pt x="5004" y="1302"/>
                    <a:pt x="4603" y="1602"/>
                    <a:pt x="4270" y="1869"/>
                  </a:cubicBezTo>
                  <a:cubicBezTo>
                    <a:pt x="3569" y="2436"/>
                    <a:pt x="2869" y="3036"/>
                    <a:pt x="2235" y="3770"/>
                  </a:cubicBezTo>
                  <a:cubicBezTo>
                    <a:pt x="1601" y="4471"/>
                    <a:pt x="1068" y="5171"/>
                    <a:pt x="601" y="5972"/>
                  </a:cubicBezTo>
                  <a:cubicBezTo>
                    <a:pt x="400" y="6339"/>
                    <a:pt x="200" y="6772"/>
                    <a:pt x="0" y="7139"/>
                  </a:cubicBezTo>
                  <a:cubicBezTo>
                    <a:pt x="0" y="7173"/>
                    <a:pt x="33" y="7273"/>
                    <a:pt x="33" y="7306"/>
                  </a:cubicBezTo>
                  <a:cubicBezTo>
                    <a:pt x="267" y="6872"/>
                    <a:pt x="500" y="6472"/>
                    <a:pt x="767" y="6038"/>
                  </a:cubicBezTo>
                  <a:cubicBezTo>
                    <a:pt x="1234" y="5304"/>
                    <a:pt x="1768" y="4604"/>
                    <a:pt x="2402" y="3870"/>
                  </a:cubicBezTo>
                  <a:cubicBezTo>
                    <a:pt x="3002" y="3203"/>
                    <a:pt x="3669" y="2603"/>
                    <a:pt x="4370" y="2002"/>
                  </a:cubicBezTo>
                  <a:cubicBezTo>
                    <a:pt x="4703" y="1702"/>
                    <a:pt x="5070" y="1402"/>
                    <a:pt x="5404" y="1101"/>
                  </a:cubicBezTo>
                  <a:cubicBezTo>
                    <a:pt x="5738" y="735"/>
                    <a:pt x="6038" y="434"/>
                    <a:pt x="62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3" name="Google Shape;6643;p33"/>
            <p:cNvSpPr/>
            <p:nvPr/>
          </p:nvSpPr>
          <p:spPr>
            <a:xfrm>
              <a:off x="5092150" y="1714175"/>
              <a:ext cx="147625" cy="198500"/>
            </a:xfrm>
            <a:custGeom>
              <a:avLst/>
              <a:gdLst/>
              <a:ahLst/>
              <a:cxnLst/>
              <a:rect l="l" t="t" r="r" b="b"/>
              <a:pathLst>
                <a:path w="5905" h="7940" extrusionOk="0">
                  <a:moveTo>
                    <a:pt x="5904" y="0"/>
                  </a:moveTo>
                  <a:cubicBezTo>
                    <a:pt x="5671" y="367"/>
                    <a:pt x="5337" y="667"/>
                    <a:pt x="5004" y="968"/>
                  </a:cubicBezTo>
                  <a:cubicBezTo>
                    <a:pt x="4670" y="1234"/>
                    <a:pt x="4303" y="1535"/>
                    <a:pt x="4003" y="1868"/>
                  </a:cubicBezTo>
                  <a:cubicBezTo>
                    <a:pt x="3369" y="2535"/>
                    <a:pt x="2835" y="3236"/>
                    <a:pt x="2302" y="3970"/>
                  </a:cubicBezTo>
                  <a:cubicBezTo>
                    <a:pt x="1735" y="4670"/>
                    <a:pt x="1234" y="5404"/>
                    <a:pt x="801" y="6205"/>
                  </a:cubicBezTo>
                  <a:cubicBezTo>
                    <a:pt x="567" y="6572"/>
                    <a:pt x="367" y="7005"/>
                    <a:pt x="167" y="7406"/>
                  </a:cubicBezTo>
                  <a:cubicBezTo>
                    <a:pt x="134" y="7539"/>
                    <a:pt x="33" y="7672"/>
                    <a:pt x="0" y="7806"/>
                  </a:cubicBezTo>
                  <a:cubicBezTo>
                    <a:pt x="0" y="7839"/>
                    <a:pt x="33" y="7873"/>
                    <a:pt x="33" y="7939"/>
                  </a:cubicBezTo>
                  <a:cubicBezTo>
                    <a:pt x="334" y="7339"/>
                    <a:pt x="634" y="6805"/>
                    <a:pt x="967" y="6305"/>
                  </a:cubicBezTo>
                  <a:cubicBezTo>
                    <a:pt x="1401" y="5538"/>
                    <a:pt x="1968" y="4804"/>
                    <a:pt x="2469" y="4070"/>
                  </a:cubicBezTo>
                  <a:cubicBezTo>
                    <a:pt x="2702" y="3703"/>
                    <a:pt x="3002" y="3369"/>
                    <a:pt x="3302" y="3036"/>
                  </a:cubicBezTo>
                  <a:cubicBezTo>
                    <a:pt x="3569" y="2702"/>
                    <a:pt x="3836" y="2335"/>
                    <a:pt x="4136" y="2002"/>
                  </a:cubicBezTo>
                  <a:cubicBezTo>
                    <a:pt x="4403" y="1668"/>
                    <a:pt x="4703" y="1335"/>
                    <a:pt x="5037" y="1034"/>
                  </a:cubicBezTo>
                  <a:cubicBezTo>
                    <a:pt x="5371" y="734"/>
                    <a:pt x="5704" y="401"/>
                    <a:pt x="5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4" name="Google Shape;6644;p33"/>
            <p:cNvSpPr/>
            <p:nvPr/>
          </p:nvSpPr>
          <p:spPr>
            <a:xfrm>
              <a:off x="5067125" y="1590750"/>
              <a:ext cx="129275" cy="207675"/>
            </a:xfrm>
            <a:custGeom>
              <a:avLst/>
              <a:gdLst/>
              <a:ahLst/>
              <a:cxnLst/>
              <a:rect l="l" t="t" r="r" b="b"/>
              <a:pathLst>
                <a:path w="5171" h="8307" extrusionOk="0">
                  <a:moveTo>
                    <a:pt x="5171" y="0"/>
                  </a:moveTo>
                  <a:lnTo>
                    <a:pt x="5171" y="0"/>
                  </a:lnTo>
                  <a:cubicBezTo>
                    <a:pt x="4404" y="467"/>
                    <a:pt x="3736" y="1068"/>
                    <a:pt x="3169" y="1735"/>
                  </a:cubicBezTo>
                  <a:cubicBezTo>
                    <a:pt x="2569" y="2402"/>
                    <a:pt x="2069" y="3136"/>
                    <a:pt x="1702" y="3937"/>
                  </a:cubicBezTo>
                  <a:cubicBezTo>
                    <a:pt x="1335" y="4737"/>
                    <a:pt x="1001" y="5571"/>
                    <a:pt x="701" y="6338"/>
                  </a:cubicBezTo>
                  <a:lnTo>
                    <a:pt x="234" y="7606"/>
                  </a:lnTo>
                  <a:lnTo>
                    <a:pt x="0" y="8240"/>
                  </a:lnTo>
                  <a:cubicBezTo>
                    <a:pt x="0" y="8273"/>
                    <a:pt x="0" y="8273"/>
                    <a:pt x="34" y="8306"/>
                  </a:cubicBezTo>
                  <a:cubicBezTo>
                    <a:pt x="134" y="8140"/>
                    <a:pt x="234" y="7939"/>
                    <a:pt x="334" y="7673"/>
                  </a:cubicBezTo>
                  <a:lnTo>
                    <a:pt x="868" y="6472"/>
                  </a:lnTo>
                  <a:cubicBezTo>
                    <a:pt x="1235" y="5671"/>
                    <a:pt x="1535" y="4837"/>
                    <a:pt x="1902" y="4070"/>
                  </a:cubicBezTo>
                  <a:cubicBezTo>
                    <a:pt x="2302" y="3269"/>
                    <a:pt x="2736" y="2569"/>
                    <a:pt x="3303" y="1835"/>
                  </a:cubicBezTo>
                  <a:cubicBezTo>
                    <a:pt x="3836" y="1168"/>
                    <a:pt x="4470" y="567"/>
                    <a:pt x="5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5" name="Google Shape;6645;p33"/>
            <p:cNvSpPr/>
            <p:nvPr/>
          </p:nvSpPr>
          <p:spPr>
            <a:xfrm>
              <a:off x="4935350" y="660075"/>
              <a:ext cx="311925" cy="387800"/>
            </a:xfrm>
            <a:custGeom>
              <a:avLst/>
              <a:gdLst/>
              <a:ahLst/>
              <a:cxnLst/>
              <a:rect l="l" t="t" r="r" b="b"/>
              <a:pathLst>
                <a:path w="12477" h="15512" extrusionOk="0">
                  <a:moveTo>
                    <a:pt x="12443" y="1"/>
                  </a:moveTo>
                  <a:cubicBezTo>
                    <a:pt x="12076" y="301"/>
                    <a:pt x="11743" y="601"/>
                    <a:pt x="11409" y="835"/>
                  </a:cubicBezTo>
                  <a:cubicBezTo>
                    <a:pt x="10675" y="1402"/>
                    <a:pt x="10008" y="1969"/>
                    <a:pt x="9341" y="2603"/>
                  </a:cubicBezTo>
                  <a:cubicBezTo>
                    <a:pt x="8007" y="3803"/>
                    <a:pt x="6806" y="5104"/>
                    <a:pt x="5672" y="6472"/>
                  </a:cubicBezTo>
                  <a:cubicBezTo>
                    <a:pt x="4571" y="7840"/>
                    <a:pt x="3503" y="9307"/>
                    <a:pt x="2603" y="10842"/>
                  </a:cubicBezTo>
                  <a:cubicBezTo>
                    <a:pt x="1669" y="12410"/>
                    <a:pt x="835" y="13944"/>
                    <a:pt x="1" y="15512"/>
                  </a:cubicBezTo>
                  <a:cubicBezTo>
                    <a:pt x="935" y="13977"/>
                    <a:pt x="1802" y="12443"/>
                    <a:pt x="2770" y="10942"/>
                  </a:cubicBezTo>
                  <a:cubicBezTo>
                    <a:pt x="3737" y="9441"/>
                    <a:pt x="4771" y="7973"/>
                    <a:pt x="5905" y="6605"/>
                  </a:cubicBezTo>
                  <a:cubicBezTo>
                    <a:pt x="7006" y="5238"/>
                    <a:pt x="8240" y="3937"/>
                    <a:pt x="9508" y="2669"/>
                  </a:cubicBezTo>
                  <a:cubicBezTo>
                    <a:pt x="10475" y="1769"/>
                    <a:pt x="11442" y="935"/>
                    <a:pt x="12477" y="101"/>
                  </a:cubicBezTo>
                  <a:cubicBezTo>
                    <a:pt x="12477" y="67"/>
                    <a:pt x="12477" y="67"/>
                    <a:pt x="12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6" name="Google Shape;6646;p33"/>
            <p:cNvSpPr/>
            <p:nvPr/>
          </p:nvSpPr>
          <p:spPr>
            <a:xfrm>
              <a:off x="5427375" y="2513075"/>
              <a:ext cx="100100" cy="141800"/>
            </a:xfrm>
            <a:custGeom>
              <a:avLst/>
              <a:gdLst/>
              <a:ahLst/>
              <a:cxnLst/>
              <a:rect l="l" t="t" r="r" b="b"/>
              <a:pathLst>
                <a:path w="4004" h="5672" extrusionOk="0">
                  <a:moveTo>
                    <a:pt x="4004" y="0"/>
                  </a:moveTo>
                  <a:lnTo>
                    <a:pt x="4004" y="0"/>
                  </a:lnTo>
                  <a:cubicBezTo>
                    <a:pt x="3470" y="601"/>
                    <a:pt x="2969" y="1268"/>
                    <a:pt x="2469" y="1902"/>
                  </a:cubicBezTo>
                  <a:cubicBezTo>
                    <a:pt x="1969" y="2569"/>
                    <a:pt x="1468" y="3203"/>
                    <a:pt x="968" y="3870"/>
                  </a:cubicBezTo>
                  <a:cubicBezTo>
                    <a:pt x="634" y="4304"/>
                    <a:pt x="301" y="4837"/>
                    <a:pt x="1" y="5371"/>
                  </a:cubicBezTo>
                  <a:cubicBezTo>
                    <a:pt x="67" y="5438"/>
                    <a:pt x="101" y="5471"/>
                    <a:pt x="134" y="5571"/>
                  </a:cubicBezTo>
                  <a:lnTo>
                    <a:pt x="134" y="5671"/>
                  </a:lnTo>
                  <a:cubicBezTo>
                    <a:pt x="434" y="5071"/>
                    <a:pt x="801" y="4537"/>
                    <a:pt x="1168" y="4037"/>
                  </a:cubicBezTo>
                  <a:cubicBezTo>
                    <a:pt x="1669" y="3370"/>
                    <a:pt x="2136" y="2702"/>
                    <a:pt x="2636" y="2035"/>
                  </a:cubicBezTo>
                  <a:cubicBezTo>
                    <a:pt x="3103" y="1368"/>
                    <a:pt x="3603" y="701"/>
                    <a:pt x="40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7" name="Google Shape;6647;p33"/>
            <p:cNvSpPr/>
            <p:nvPr/>
          </p:nvSpPr>
          <p:spPr>
            <a:xfrm>
              <a:off x="5514950" y="1971025"/>
              <a:ext cx="603775" cy="342775"/>
            </a:xfrm>
            <a:custGeom>
              <a:avLst/>
              <a:gdLst/>
              <a:ahLst/>
              <a:cxnLst/>
              <a:rect l="l" t="t" r="r" b="b"/>
              <a:pathLst>
                <a:path w="24151" h="13711" extrusionOk="0">
                  <a:moveTo>
                    <a:pt x="24151" y="0"/>
                  </a:moveTo>
                  <a:cubicBezTo>
                    <a:pt x="23517" y="167"/>
                    <a:pt x="22950" y="367"/>
                    <a:pt x="22350" y="601"/>
                  </a:cubicBezTo>
                  <a:cubicBezTo>
                    <a:pt x="21182" y="1068"/>
                    <a:pt x="20081" y="1568"/>
                    <a:pt x="18980" y="2102"/>
                  </a:cubicBezTo>
                  <a:cubicBezTo>
                    <a:pt x="16779" y="3203"/>
                    <a:pt x="14644" y="4470"/>
                    <a:pt x="12609" y="5938"/>
                  </a:cubicBezTo>
                  <a:cubicBezTo>
                    <a:pt x="10608" y="7406"/>
                    <a:pt x="8673" y="8940"/>
                    <a:pt x="6572" y="10241"/>
                  </a:cubicBezTo>
                  <a:cubicBezTo>
                    <a:pt x="4437" y="11542"/>
                    <a:pt x="2235" y="12609"/>
                    <a:pt x="0" y="13710"/>
                  </a:cubicBezTo>
                  <a:cubicBezTo>
                    <a:pt x="1134" y="13210"/>
                    <a:pt x="2268" y="12709"/>
                    <a:pt x="3403" y="12176"/>
                  </a:cubicBezTo>
                  <a:cubicBezTo>
                    <a:pt x="4503" y="11609"/>
                    <a:pt x="5604" y="11042"/>
                    <a:pt x="6672" y="10408"/>
                  </a:cubicBezTo>
                  <a:cubicBezTo>
                    <a:pt x="8840" y="9174"/>
                    <a:pt x="10775" y="7606"/>
                    <a:pt x="12776" y="6171"/>
                  </a:cubicBezTo>
                  <a:cubicBezTo>
                    <a:pt x="14777" y="4704"/>
                    <a:pt x="16846" y="3403"/>
                    <a:pt x="19081" y="2269"/>
                  </a:cubicBezTo>
                  <a:cubicBezTo>
                    <a:pt x="20148" y="1702"/>
                    <a:pt x="21282" y="1201"/>
                    <a:pt x="22450" y="734"/>
                  </a:cubicBezTo>
                  <a:cubicBezTo>
                    <a:pt x="23017" y="501"/>
                    <a:pt x="23584" y="267"/>
                    <a:pt x="24151" y="67"/>
                  </a:cubicBezTo>
                  <a:lnTo>
                    <a:pt x="24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8" name="Google Shape;6648;p33"/>
            <p:cNvSpPr/>
            <p:nvPr/>
          </p:nvSpPr>
          <p:spPr>
            <a:xfrm>
              <a:off x="5404875" y="2443850"/>
              <a:ext cx="97575" cy="165150"/>
            </a:xfrm>
            <a:custGeom>
              <a:avLst/>
              <a:gdLst/>
              <a:ahLst/>
              <a:cxnLst/>
              <a:rect l="l" t="t" r="r" b="b"/>
              <a:pathLst>
                <a:path w="3903" h="6606" extrusionOk="0">
                  <a:moveTo>
                    <a:pt x="3903" y="1"/>
                  </a:moveTo>
                  <a:cubicBezTo>
                    <a:pt x="3469" y="635"/>
                    <a:pt x="3036" y="1268"/>
                    <a:pt x="2569" y="1869"/>
                  </a:cubicBezTo>
                  <a:lnTo>
                    <a:pt x="1334" y="3770"/>
                  </a:lnTo>
                  <a:cubicBezTo>
                    <a:pt x="901" y="4371"/>
                    <a:pt x="500" y="5038"/>
                    <a:pt x="200" y="5772"/>
                  </a:cubicBezTo>
                  <a:cubicBezTo>
                    <a:pt x="133" y="5972"/>
                    <a:pt x="33" y="6205"/>
                    <a:pt x="0" y="6439"/>
                  </a:cubicBezTo>
                  <a:cubicBezTo>
                    <a:pt x="33" y="6472"/>
                    <a:pt x="67" y="6539"/>
                    <a:pt x="67" y="6606"/>
                  </a:cubicBezTo>
                  <a:cubicBezTo>
                    <a:pt x="167" y="6339"/>
                    <a:pt x="234" y="6038"/>
                    <a:pt x="367" y="5805"/>
                  </a:cubicBezTo>
                  <a:cubicBezTo>
                    <a:pt x="701" y="5138"/>
                    <a:pt x="1134" y="4504"/>
                    <a:pt x="1534" y="3870"/>
                  </a:cubicBezTo>
                  <a:cubicBezTo>
                    <a:pt x="1968" y="3270"/>
                    <a:pt x="2368" y="2603"/>
                    <a:pt x="2735" y="1969"/>
                  </a:cubicBezTo>
                  <a:cubicBezTo>
                    <a:pt x="3102" y="1302"/>
                    <a:pt x="3536" y="668"/>
                    <a:pt x="39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49" name="Google Shape;6649;p33"/>
            <p:cNvSpPr/>
            <p:nvPr/>
          </p:nvSpPr>
          <p:spPr>
            <a:xfrm>
              <a:off x="5372350" y="2388825"/>
              <a:ext cx="110925" cy="170975"/>
            </a:xfrm>
            <a:custGeom>
              <a:avLst/>
              <a:gdLst/>
              <a:ahLst/>
              <a:cxnLst/>
              <a:rect l="l" t="t" r="r" b="b"/>
              <a:pathLst>
                <a:path w="4437" h="6839" extrusionOk="0">
                  <a:moveTo>
                    <a:pt x="4437" y="0"/>
                  </a:moveTo>
                  <a:lnTo>
                    <a:pt x="4437" y="0"/>
                  </a:lnTo>
                  <a:cubicBezTo>
                    <a:pt x="4036" y="200"/>
                    <a:pt x="3703" y="467"/>
                    <a:pt x="3369" y="701"/>
                  </a:cubicBezTo>
                  <a:cubicBezTo>
                    <a:pt x="3036" y="1001"/>
                    <a:pt x="2769" y="1301"/>
                    <a:pt x="2469" y="1568"/>
                  </a:cubicBezTo>
                  <a:cubicBezTo>
                    <a:pt x="1935" y="2202"/>
                    <a:pt x="1468" y="2969"/>
                    <a:pt x="1101" y="3703"/>
                  </a:cubicBezTo>
                  <a:cubicBezTo>
                    <a:pt x="701" y="4470"/>
                    <a:pt x="434" y="5237"/>
                    <a:pt x="167" y="6071"/>
                  </a:cubicBezTo>
                  <a:cubicBezTo>
                    <a:pt x="100" y="6271"/>
                    <a:pt x="33" y="6505"/>
                    <a:pt x="0" y="6705"/>
                  </a:cubicBezTo>
                  <a:lnTo>
                    <a:pt x="134" y="6838"/>
                  </a:lnTo>
                  <a:cubicBezTo>
                    <a:pt x="167" y="6572"/>
                    <a:pt x="267" y="6338"/>
                    <a:pt x="334" y="6138"/>
                  </a:cubicBezTo>
                  <a:cubicBezTo>
                    <a:pt x="634" y="5337"/>
                    <a:pt x="934" y="4537"/>
                    <a:pt x="1301" y="3836"/>
                  </a:cubicBezTo>
                  <a:cubicBezTo>
                    <a:pt x="1668" y="3069"/>
                    <a:pt x="2102" y="2369"/>
                    <a:pt x="2635" y="1701"/>
                  </a:cubicBezTo>
                  <a:cubicBezTo>
                    <a:pt x="3136" y="1034"/>
                    <a:pt x="3769" y="467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0" name="Google Shape;6650;p33"/>
            <p:cNvSpPr/>
            <p:nvPr/>
          </p:nvSpPr>
          <p:spPr>
            <a:xfrm>
              <a:off x="5287275" y="2277075"/>
              <a:ext cx="164325" cy="202675"/>
            </a:xfrm>
            <a:custGeom>
              <a:avLst/>
              <a:gdLst/>
              <a:ahLst/>
              <a:cxnLst/>
              <a:rect l="l" t="t" r="r" b="b"/>
              <a:pathLst>
                <a:path w="6573" h="8107" extrusionOk="0">
                  <a:moveTo>
                    <a:pt x="6572" y="0"/>
                  </a:moveTo>
                  <a:lnTo>
                    <a:pt x="6572" y="0"/>
                  </a:lnTo>
                  <a:cubicBezTo>
                    <a:pt x="6105" y="267"/>
                    <a:pt x="5671" y="501"/>
                    <a:pt x="5238" y="834"/>
                  </a:cubicBezTo>
                  <a:cubicBezTo>
                    <a:pt x="4837" y="1135"/>
                    <a:pt x="4404" y="1468"/>
                    <a:pt x="4037" y="1835"/>
                  </a:cubicBezTo>
                  <a:cubicBezTo>
                    <a:pt x="3270" y="2536"/>
                    <a:pt x="2569" y="3369"/>
                    <a:pt x="2002" y="4270"/>
                  </a:cubicBezTo>
                  <a:cubicBezTo>
                    <a:pt x="1402" y="5137"/>
                    <a:pt x="901" y="6038"/>
                    <a:pt x="434" y="7005"/>
                  </a:cubicBezTo>
                  <a:cubicBezTo>
                    <a:pt x="268" y="7339"/>
                    <a:pt x="167" y="7673"/>
                    <a:pt x="1" y="8006"/>
                  </a:cubicBezTo>
                  <a:cubicBezTo>
                    <a:pt x="17" y="7998"/>
                    <a:pt x="30" y="7994"/>
                    <a:pt x="40" y="7994"/>
                  </a:cubicBezTo>
                  <a:cubicBezTo>
                    <a:pt x="70" y="7994"/>
                    <a:pt x="76" y="8031"/>
                    <a:pt x="101" y="8106"/>
                  </a:cubicBezTo>
                  <a:cubicBezTo>
                    <a:pt x="268" y="7773"/>
                    <a:pt x="434" y="7372"/>
                    <a:pt x="601" y="7039"/>
                  </a:cubicBezTo>
                  <a:cubicBezTo>
                    <a:pt x="1068" y="6138"/>
                    <a:pt x="1602" y="5204"/>
                    <a:pt x="2202" y="4370"/>
                  </a:cubicBezTo>
                  <a:cubicBezTo>
                    <a:pt x="2769" y="3503"/>
                    <a:pt x="3436" y="2702"/>
                    <a:pt x="4170" y="1968"/>
                  </a:cubicBezTo>
                  <a:cubicBezTo>
                    <a:pt x="4904" y="1201"/>
                    <a:pt x="5705" y="534"/>
                    <a:pt x="6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1" name="Google Shape;6651;p33"/>
            <p:cNvSpPr/>
            <p:nvPr/>
          </p:nvSpPr>
          <p:spPr>
            <a:xfrm>
              <a:off x="5252250" y="2177825"/>
              <a:ext cx="162650" cy="215200"/>
            </a:xfrm>
            <a:custGeom>
              <a:avLst/>
              <a:gdLst/>
              <a:ahLst/>
              <a:cxnLst/>
              <a:rect l="l" t="t" r="r" b="b"/>
              <a:pathLst>
                <a:path w="6506" h="8608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138" y="501"/>
                    <a:pt x="5605" y="835"/>
                    <a:pt x="5138" y="1268"/>
                  </a:cubicBezTo>
                  <a:cubicBezTo>
                    <a:pt x="4671" y="1669"/>
                    <a:pt x="4304" y="2202"/>
                    <a:pt x="3937" y="2703"/>
                  </a:cubicBezTo>
                  <a:cubicBezTo>
                    <a:pt x="3170" y="3704"/>
                    <a:pt x="2436" y="4704"/>
                    <a:pt x="1669" y="5772"/>
                  </a:cubicBezTo>
                  <a:cubicBezTo>
                    <a:pt x="1101" y="6606"/>
                    <a:pt x="468" y="7440"/>
                    <a:pt x="1" y="8307"/>
                  </a:cubicBezTo>
                  <a:cubicBezTo>
                    <a:pt x="67" y="8374"/>
                    <a:pt x="67" y="8507"/>
                    <a:pt x="101" y="8607"/>
                  </a:cubicBezTo>
                  <a:cubicBezTo>
                    <a:pt x="568" y="7640"/>
                    <a:pt x="1235" y="6772"/>
                    <a:pt x="1835" y="5905"/>
                  </a:cubicBezTo>
                  <a:cubicBezTo>
                    <a:pt x="2603" y="4904"/>
                    <a:pt x="3303" y="3837"/>
                    <a:pt x="4070" y="2836"/>
                  </a:cubicBezTo>
                  <a:cubicBezTo>
                    <a:pt x="4437" y="2336"/>
                    <a:pt x="4771" y="1802"/>
                    <a:pt x="5238" y="1369"/>
                  </a:cubicBezTo>
                  <a:cubicBezTo>
                    <a:pt x="5638" y="935"/>
                    <a:pt x="6172" y="535"/>
                    <a:pt x="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2" name="Google Shape;6652;p33"/>
            <p:cNvSpPr/>
            <p:nvPr/>
          </p:nvSpPr>
          <p:spPr>
            <a:xfrm>
              <a:off x="4733550" y="826025"/>
              <a:ext cx="63400" cy="120950"/>
            </a:xfrm>
            <a:custGeom>
              <a:avLst/>
              <a:gdLst/>
              <a:ahLst/>
              <a:cxnLst/>
              <a:rect l="l" t="t" r="r" b="b"/>
              <a:pathLst>
                <a:path w="2536" h="4838" extrusionOk="0">
                  <a:moveTo>
                    <a:pt x="2536" y="1"/>
                  </a:moveTo>
                  <a:lnTo>
                    <a:pt x="2536" y="1"/>
                  </a:lnTo>
                  <a:cubicBezTo>
                    <a:pt x="2169" y="368"/>
                    <a:pt x="1835" y="801"/>
                    <a:pt x="1502" y="1268"/>
                  </a:cubicBezTo>
                  <a:cubicBezTo>
                    <a:pt x="1201" y="1702"/>
                    <a:pt x="901" y="2169"/>
                    <a:pt x="701" y="2669"/>
                  </a:cubicBezTo>
                  <a:cubicBezTo>
                    <a:pt x="468" y="3170"/>
                    <a:pt x="301" y="3670"/>
                    <a:pt x="134" y="4170"/>
                  </a:cubicBezTo>
                  <a:cubicBezTo>
                    <a:pt x="67" y="4337"/>
                    <a:pt x="34" y="4504"/>
                    <a:pt x="1" y="4637"/>
                  </a:cubicBezTo>
                  <a:cubicBezTo>
                    <a:pt x="34" y="4704"/>
                    <a:pt x="34" y="4738"/>
                    <a:pt x="67" y="4838"/>
                  </a:cubicBezTo>
                  <a:cubicBezTo>
                    <a:pt x="167" y="4671"/>
                    <a:pt x="201" y="4471"/>
                    <a:pt x="301" y="4237"/>
                  </a:cubicBezTo>
                  <a:cubicBezTo>
                    <a:pt x="501" y="3737"/>
                    <a:pt x="668" y="3236"/>
                    <a:pt x="901" y="2803"/>
                  </a:cubicBezTo>
                  <a:cubicBezTo>
                    <a:pt x="1135" y="2302"/>
                    <a:pt x="1368" y="1835"/>
                    <a:pt x="1668" y="1368"/>
                  </a:cubicBezTo>
                  <a:cubicBezTo>
                    <a:pt x="1902" y="901"/>
                    <a:pt x="2202" y="468"/>
                    <a:pt x="2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3" name="Google Shape;6653;p33"/>
            <p:cNvSpPr/>
            <p:nvPr/>
          </p:nvSpPr>
          <p:spPr>
            <a:xfrm>
              <a:off x="4756075" y="876075"/>
              <a:ext cx="68400" cy="120100"/>
            </a:xfrm>
            <a:custGeom>
              <a:avLst/>
              <a:gdLst/>
              <a:ahLst/>
              <a:cxnLst/>
              <a:rect l="l" t="t" r="r" b="b"/>
              <a:pathLst>
                <a:path w="2736" h="4804" extrusionOk="0">
                  <a:moveTo>
                    <a:pt x="2735" y="0"/>
                  </a:moveTo>
                  <a:cubicBezTo>
                    <a:pt x="2469" y="100"/>
                    <a:pt x="2268" y="300"/>
                    <a:pt x="2102" y="501"/>
                  </a:cubicBezTo>
                  <a:lnTo>
                    <a:pt x="1601" y="1134"/>
                  </a:lnTo>
                  <a:cubicBezTo>
                    <a:pt x="1268" y="1535"/>
                    <a:pt x="1001" y="2002"/>
                    <a:pt x="767" y="2502"/>
                  </a:cubicBezTo>
                  <a:cubicBezTo>
                    <a:pt x="501" y="2969"/>
                    <a:pt x="300" y="3469"/>
                    <a:pt x="167" y="4003"/>
                  </a:cubicBezTo>
                  <a:cubicBezTo>
                    <a:pt x="100" y="4203"/>
                    <a:pt x="67" y="4437"/>
                    <a:pt x="0" y="4637"/>
                  </a:cubicBezTo>
                  <a:cubicBezTo>
                    <a:pt x="67" y="4670"/>
                    <a:pt x="67" y="4737"/>
                    <a:pt x="100" y="4804"/>
                  </a:cubicBezTo>
                  <a:cubicBezTo>
                    <a:pt x="167" y="4503"/>
                    <a:pt x="267" y="4270"/>
                    <a:pt x="334" y="4036"/>
                  </a:cubicBezTo>
                  <a:cubicBezTo>
                    <a:pt x="567" y="3536"/>
                    <a:pt x="767" y="3102"/>
                    <a:pt x="968" y="2635"/>
                  </a:cubicBezTo>
                  <a:cubicBezTo>
                    <a:pt x="1234" y="2168"/>
                    <a:pt x="1468" y="1701"/>
                    <a:pt x="1768" y="1268"/>
                  </a:cubicBezTo>
                  <a:cubicBezTo>
                    <a:pt x="1902" y="1034"/>
                    <a:pt x="2035" y="801"/>
                    <a:pt x="2168" y="601"/>
                  </a:cubicBezTo>
                  <a:cubicBezTo>
                    <a:pt x="2335" y="367"/>
                    <a:pt x="2469" y="167"/>
                    <a:pt x="2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4" name="Google Shape;6654;p33"/>
            <p:cNvSpPr/>
            <p:nvPr/>
          </p:nvSpPr>
          <p:spPr>
            <a:xfrm>
              <a:off x="4710200" y="796850"/>
              <a:ext cx="68400" cy="85925"/>
            </a:xfrm>
            <a:custGeom>
              <a:avLst/>
              <a:gdLst/>
              <a:ahLst/>
              <a:cxnLst/>
              <a:rect l="l" t="t" r="r" b="b"/>
              <a:pathLst>
                <a:path w="2736" h="3437" extrusionOk="0">
                  <a:moveTo>
                    <a:pt x="2736" y="0"/>
                  </a:moveTo>
                  <a:lnTo>
                    <a:pt x="2736" y="0"/>
                  </a:lnTo>
                  <a:cubicBezTo>
                    <a:pt x="2269" y="334"/>
                    <a:pt x="1835" y="667"/>
                    <a:pt x="1468" y="1101"/>
                  </a:cubicBezTo>
                  <a:cubicBezTo>
                    <a:pt x="1101" y="1501"/>
                    <a:pt x="768" y="1935"/>
                    <a:pt x="434" y="2369"/>
                  </a:cubicBezTo>
                  <a:cubicBezTo>
                    <a:pt x="267" y="2636"/>
                    <a:pt x="134" y="2836"/>
                    <a:pt x="1" y="3103"/>
                  </a:cubicBezTo>
                  <a:cubicBezTo>
                    <a:pt x="67" y="3203"/>
                    <a:pt x="67" y="3336"/>
                    <a:pt x="101" y="3436"/>
                  </a:cubicBezTo>
                  <a:cubicBezTo>
                    <a:pt x="301" y="3136"/>
                    <a:pt x="468" y="2836"/>
                    <a:pt x="668" y="2535"/>
                  </a:cubicBezTo>
                  <a:cubicBezTo>
                    <a:pt x="968" y="2102"/>
                    <a:pt x="1301" y="1668"/>
                    <a:pt x="1635" y="1201"/>
                  </a:cubicBezTo>
                  <a:cubicBezTo>
                    <a:pt x="1969" y="801"/>
                    <a:pt x="2336" y="367"/>
                    <a:pt x="27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5" name="Google Shape;6655;p33"/>
            <p:cNvSpPr/>
            <p:nvPr/>
          </p:nvSpPr>
          <p:spPr>
            <a:xfrm>
              <a:off x="4783575" y="914425"/>
              <a:ext cx="65925" cy="120950"/>
            </a:xfrm>
            <a:custGeom>
              <a:avLst/>
              <a:gdLst/>
              <a:ahLst/>
              <a:cxnLst/>
              <a:rect l="l" t="t" r="r" b="b"/>
              <a:pathLst>
                <a:path w="2637" h="4838" extrusionOk="0">
                  <a:moveTo>
                    <a:pt x="2636" y="1"/>
                  </a:moveTo>
                  <a:cubicBezTo>
                    <a:pt x="2203" y="401"/>
                    <a:pt x="1836" y="835"/>
                    <a:pt x="1502" y="1302"/>
                  </a:cubicBezTo>
                  <a:cubicBezTo>
                    <a:pt x="1168" y="1769"/>
                    <a:pt x="868" y="2269"/>
                    <a:pt x="635" y="2803"/>
                  </a:cubicBezTo>
                  <a:cubicBezTo>
                    <a:pt x="368" y="3336"/>
                    <a:pt x="201" y="3870"/>
                    <a:pt x="34" y="4437"/>
                  </a:cubicBezTo>
                  <a:lnTo>
                    <a:pt x="1" y="4671"/>
                  </a:lnTo>
                  <a:cubicBezTo>
                    <a:pt x="34" y="4704"/>
                    <a:pt x="68" y="4804"/>
                    <a:pt x="134" y="4837"/>
                  </a:cubicBezTo>
                  <a:lnTo>
                    <a:pt x="234" y="4504"/>
                  </a:lnTo>
                  <a:cubicBezTo>
                    <a:pt x="401" y="3970"/>
                    <a:pt x="635" y="3436"/>
                    <a:pt x="868" y="2936"/>
                  </a:cubicBezTo>
                  <a:cubicBezTo>
                    <a:pt x="1135" y="2436"/>
                    <a:pt x="1369" y="1935"/>
                    <a:pt x="1669" y="1435"/>
                  </a:cubicBezTo>
                  <a:cubicBezTo>
                    <a:pt x="1969" y="935"/>
                    <a:pt x="2303" y="468"/>
                    <a:pt x="26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6" name="Google Shape;6656;p33"/>
            <p:cNvSpPr/>
            <p:nvPr/>
          </p:nvSpPr>
          <p:spPr>
            <a:xfrm>
              <a:off x="4904500" y="700950"/>
              <a:ext cx="199350" cy="289400"/>
            </a:xfrm>
            <a:custGeom>
              <a:avLst/>
              <a:gdLst/>
              <a:ahLst/>
              <a:cxnLst/>
              <a:rect l="l" t="t" r="r" b="b"/>
              <a:pathLst>
                <a:path w="7974" h="11576" extrusionOk="0">
                  <a:moveTo>
                    <a:pt x="7973" y="0"/>
                  </a:moveTo>
                  <a:lnTo>
                    <a:pt x="7973" y="0"/>
                  </a:lnTo>
                  <a:cubicBezTo>
                    <a:pt x="7239" y="701"/>
                    <a:pt x="6572" y="1435"/>
                    <a:pt x="6005" y="2135"/>
                  </a:cubicBezTo>
                  <a:cubicBezTo>
                    <a:pt x="4838" y="3603"/>
                    <a:pt x="3737" y="5137"/>
                    <a:pt x="2703" y="6672"/>
                  </a:cubicBezTo>
                  <a:cubicBezTo>
                    <a:pt x="2202" y="7472"/>
                    <a:pt x="1669" y="8206"/>
                    <a:pt x="1168" y="9040"/>
                  </a:cubicBezTo>
                  <a:cubicBezTo>
                    <a:pt x="701" y="9841"/>
                    <a:pt x="301" y="10708"/>
                    <a:pt x="1" y="11575"/>
                  </a:cubicBezTo>
                  <a:cubicBezTo>
                    <a:pt x="334" y="10708"/>
                    <a:pt x="801" y="9874"/>
                    <a:pt x="1302" y="9073"/>
                  </a:cubicBezTo>
                  <a:cubicBezTo>
                    <a:pt x="1802" y="8306"/>
                    <a:pt x="2336" y="7539"/>
                    <a:pt x="2869" y="6738"/>
                  </a:cubicBezTo>
                  <a:cubicBezTo>
                    <a:pt x="3970" y="5204"/>
                    <a:pt x="5004" y="3703"/>
                    <a:pt x="6205" y="2235"/>
                  </a:cubicBezTo>
                  <a:cubicBezTo>
                    <a:pt x="6639" y="1701"/>
                    <a:pt x="7072" y="1201"/>
                    <a:pt x="7573" y="701"/>
                  </a:cubicBezTo>
                  <a:cubicBezTo>
                    <a:pt x="7706" y="467"/>
                    <a:pt x="7840" y="234"/>
                    <a:pt x="7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7" name="Google Shape;6657;p33"/>
            <p:cNvSpPr/>
            <p:nvPr/>
          </p:nvSpPr>
          <p:spPr>
            <a:xfrm>
              <a:off x="4870325" y="537500"/>
              <a:ext cx="283550" cy="403650"/>
            </a:xfrm>
            <a:custGeom>
              <a:avLst/>
              <a:gdLst/>
              <a:ahLst/>
              <a:cxnLst/>
              <a:rect l="l" t="t" r="r" b="b"/>
              <a:pathLst>
                <a:path w="11342" h="16146" extrusionOk="0">
                  <a:moveTo>
                    <a:pt x="11275" y="0"/>
                  </a:moveTo>
                  <a:lnTo>
                    <a:pt x="10041" y="1001"/>
                  </a:lnTo>
                  <a:cubicBezTo>
                    <a:pt x="9373" y="1568"/>
                    <a:pt x="8773" y="2202"/>
                    <a:pt x="8206" y="2869"/>
                  </a:cubicBezTo>
                  <a:cubicBezTo>
                    <a:pt x="7072" y="4203"/>
                    <a:pt x="6104" y="5671"/>
                    <a:pt x="5104" y="7072"/>
                  </a:cubicBezTo>
                  <a:cubicBezTo>
                    <a:pt x="4170" y="8540"/>
                    <a:pt x="3169" y="9974"/>
                    <a:pt x="2268" y="11475"/>
                  </a:cubicBezTo>
                  <a:cubicBezTo>
                    <a:pt x="1868" y="12209"/>
                    <a:pt x="1401" y="12976"/>
                    <a:pt x="1034" y="13743"/>
                  </a:cubicBezTo>
                  <a:cubicBezTo>
                    <a:pt x="667" y="14544"/>
                    <a:pt x="267" y="15345"/>
                    <a:pt x="0" y="16145"/>
                  </a:cubicBezTo>
                  <a:cubicBezTo>
                    <a:pt x="701" y="14544"/>
                    <a:pt x="1535" y="13010"/>
                    <a:pt x="2435" y="11542"/>
                  </a:cubicBezTo>
                  <a:cubicBezTo>
                    <a:pt x="3369" y="10074"/>
                    <a:pt x="4337" y="8640"/>
                    <a:pt x="5337" y="7205"/>
                  </a:cubicBezTo>
                  <a:cubicBezTo>
                    <a:pt x="6271" y="5804"/>
                    <a:pt x="7272" y="4337"/>
                    <a:pt x="8373" y="3002"/>
                  </a:cubicBezTo>
                  <a:cubicBezTo>
                    <a:pt x="8906" y="2335"/>
                    <a:pt x="9507" y="1668"/>
                    <a:pt x="10107" y="1068"/>
                  </a:cubicBezTo>
                  <a:cubicBezTo>
                    <a:pt x="10508" y="701"/>
                    <a:pt x="10908" y="367"/>
                    <a:pt x="11342" y="34"/>
                  </a:cubicBezTo>
                  <a:cubicBezTo>
                    <a:pt x="11342" y="34"/>
                    <a:pt x="11342" y="0"/>
                    <a:pt x="11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8" name="Google Shape;6658;p33"/>
            <p:cNvSpPr/>
            <p:nvPr/>
          </p:nvSpPr>
          <p:spPr>
            <a:xfrm>
              <a:off x="4839450" y="520825"/>
              <a:ext cx="279400" cy="364450"/>
            </a:xfrm>
            <a:custGeom>
              <a:avLst/>
              <a:gdLst/>
              <a:ahLst/>
              <a:cxnLst/>
              <a:rect l="l" t="t" r="r" b="b"/>
              <a:pathLst>
                <a:path w="11176" h="14578" extrusionOk="0">
                  <a:moveTo>
                    <a:pt x="11176" y="0"/>
                  </a:moveTo>
                  <a:cubicBezTo>
                    <a:pt x="10575" y="467"/>
                    <a:pt x="9941" y="901"/>
                    <a:pt x="9341" y="1401"/>
                  </a:cubicBezTo>
                  <a:cubicBezTo>
                    <a:pt x="8774" y="1901"/>
                    <a:pt x="8173" y="2402"/>
                    <a:pt x="7606" y="2969"/>
                  </a:cubicBezTo>
                  <a:cubicBezTo>
                    <a:pt x="6472" y="4003"/>
                    <a:pt x="5438" y="5170"/>
                    <a:pt x="4504" y="6471"/>
                  </a:cubicBezTo>
                  <a:cubicBezTo>
                    <a:pt x="3603" y="7706"/>
                    <a:pt x="2803" y="9040"/>
                    <a:pt x="2069" y="10408"/>
                  </a:cubicBezTo>
                  <a:cubicBezTo>
                    <a:pt x="1302" y="11809"/>
                    <a:pt x="668" y="13210"/>
                    <a:pt x="1" y="14577"/>
                  </a:cubicBezTo>
                  <a:lnTo>
                    <a:pt x="1102" y="12542"/>
                  </a:lnTo>
                  <a:cubicBezTo>
                    <a:pt x="1469" y="11875"/>
                    <a:pt x="1802" y="11175"/>
                    <a:pt x="2236" y="10508"/>
                  </a:cubicBezTo>
                  <a:cubicBezTo>
                    <a:pt x="2970" y="9173"/>
                    <a:pt x="3770" y="7839"/>
                    <a:pt x="4671" y="6571"/>
                  </a:cubicBezTo>
                  <a:cubicBezTo>
                    <a:pt x="5572" y="5337"/>
                    <a:pt x="6606" y="4170"/>
                    <a:pt x="7740" y="3069"/>
                  </a:cubicBezTo>
                  <a:cubicBezTo>
                    <a:pt x="8807" y="2002"/>
                    <a:pt x="10008" y="1001"/>
                    <a:pt x="111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59" name="Google Shape;6659;p33"/>
            <p:cNvSpPr/>
            <p:nvPr/>
          </p:nvSpPr>
          <p:spPr>
            <a:xfrm>
              <a:off x="4821950" y="1022850"/>
              <a:ext cx="90925" cy="125100"/>
            </a:xfrm>
            <a:custGeom>
              <a:avLst/>
              <a:gdLst/>
              <a:ahLst/>
              <a:cxnLst/>
              <a:rect l="l" t="t" r="r" b="b"/>
              <a:pathLst>
                <a:path w="3637" h="5004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169" y="467"/>
                    <a:pt x="2736" y="967"/>
                    <a:pt x="2302" y="1468"/>
                  </a:cubicBezTo>
                  <a:lnTo>
                    <a:pt x="1668" y="2202"/>
                  </a:lnTo>
                  <a:lnTo>
                    <a:pt x="1034" y="2969"/>
                  </a:lnTo>
                  <a:cubicBezTo>
                    <a:pt x="634" y="3469"/>
                    <a:pt x="301" y="4036"/>
                    <a:pt x="0" y="4637"/>
                  </a:cubicBezTo>
                  <a:lnTo>
                    <a:pt x="0" y="4670"/>
                  </a:lnTo>
                  <a:cubicBezTo>
                    <a:pt x="0" y="4804"/>
                    <a:pt x="34" y="4870"/>
                    <a:pt x="34" y="5004"/>
                  </a:cubicBezTo>
                  <a:cubicBezTo>
                    <a:pt x="134" y="4904"/>
                    <a:pt x="167" y="4770"/>
                    <a:pt x="201" y="4670"/>
                  </a:cubicBezTo>
                  <a:cubicBezTo>
                    <a:pt x="501" y="4103"/>
                    <a:pt x="834" y="3569"/>
                    <a:pt x="1268" y="3069"/>
                  </a:cubicBezTo>
                  <a:lnTo>
                    <a:pt x="1835" y="2302"/>
                  </a:lnTo>
                  <a:lnTo>
                    <a:pt x="2469" y="1568"/>
                  </a:lnTo>
                  <a:cubicBezTo>
                    <a:pt x="2869" y="1068"/>
                    <a:pt x="3236" y="500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0" name="Google Shape;6660;p33"/>
            <p:cNvSpPr/>
            <p:nvPr/>
          </p:nvSpPr>
          <p:spPr>
            <a:xfrm>
              <a:off x="4913675" y="1256350"/>
              <a:ext cx="123450" cy="189325"/>
            </a:xfrm>
            <a:custGeom>
              <a:avLst/>
              <a:gdLst/>
              <a:ahLst/>
              <a:cxnLst/>
              <a:rect l="l" t="t" r="r" b="b"/>
              <a:pathLst>
                <a:path w="4938" h="7573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604" y="300"/>
                    <a:pt x="4270" y="601"/>
                    <a:pt x="3970" y="934"/>
                  </a:cubicBezTo>
                  <a:cubicBezTo>
                    <a:pt x="3670" y="1268"/>
                    <a:pt x="3370" y="1568"/>
                    <a:pt x="3103" y="1902"/>
                  </a:cubicBezTo>
                  <a:cubicBezTo>
                    <a:pt x="2502" y="2569"/>
                    <a:pt x="2002" y="3303"/>
                    <a:pt x="1535" y="4070"/>
                  </a:cubicBezTo>
                  <a:cubicBezTo>
                    <a:pt x="1068" y="4804"/>
                    <a:pt x="668" y="5604"/>
                    <a:pt x="334" y="6438"/>
                  </a:cubicBezTo>
                  <a:cubicBezTo>
                    <a:pt x="201" y="6738"/>
                    <a:pt x="101" y="7072"/>
                    <a:pt x="1" y="7405"/>
                  </a:cubicBezTo>
                  <a:cubicBezTo>
                    <a:pt x="34" y="7439"/>
                    <a:pt x="34" y="7506"/>
                    <a:pt x="101" y="7572"/>
                  </a:cubicBezTo>
                  <a:cubicBezTo>
                    <a:pt x="268" y="7139"/>
                    <a:pt x="368" y="6805"/>
                    <a:pt x="534" y="6471"/>
                  </a:cubicBezTo>
                  <a:cubicBezTo>
                    <a:pt x="935" y="5671"/>
                    <a:pt x="1335" y="4937"/>
                    <a:pt x="1769" y="4170"/>
                  </a:cubicBezTo>
                  <a:cubicBezTo>
                    <a:pt x="2202" y="3436"/>
                    <a:pt x="2703" y="2735"/>
                    <a:pt x="3203" y="2002"/>
                  </a:cubicBezTo>
                  <a:cubicBezTo>
                    <a:pt x="3770" y="1301"/>
                    <a:pt x="4337" y="667"/>
                    <a:pt x="4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1" name="Google Shape;6661;p33"/>
            <p:cNvSpPr/>
            <p:nvPr/>
          </p:nvSpPr>
          <p:spPr>
            <a:xfrm>
              <a:off x="5039600" y="1547375"/>
              <a:ext cx="124275" cy="204350"/>
            </a:xfrm>
            <a:custGeom>
              <a:avLst/>
              <a:gdLst/>
              <a:ahLst/>
              <a:cxnLst/>
              <a:rect l="l" t="t" r="r" b="b"/>
              <a:pathLst>
                <a:path w="4971" h="8174" extrusionOk="0">
                  <a:moveTo>
                    <a:pt x="4971" y="1"/>
                  </a:moveTo>
                  <a:lnTo>
                    <a:pt x="4971" y="1"/>
                  </a:lnTo>
                  <a:cubicBezTo>
                    <a:pt x="4304" y="668"/>
                    <a:pt x="3737" y="1368"/>
                    <a:pt x="3136" y="2136"/>
                  </a:cubicBezTo>
                  <a:cubicBezTo>
                    <a:pt x="2602" y="2870"/>
                    <a:pt x="2102" y="3670"/>
                    <a:pt x="1602" y="4504"/>
                  </a:cubicBezTo>
                  <a:cubicBezTo>
                    <a:pt x="1135" y="5338"/>
                    <a:pt x="734" y="6172"/>
                    <a:pt x="401" y="7039"/>
                  </a:cubicBezTo>
                  <a:lnTo>
                    <a:pt x="134" y="7706"/>
                  </a:lnTo>
                  <a:lnTo>
                    <a:pt x="1" y="8040"/>
                  </a:lnTo>
                  <a:cubicBezTo>
                    <a:pt x="67" y="8073"/>
                    <a:pt x="101" y="8140"/>
                    <a:pt x="101" y="8173"/>
                  </a:cubicBezTo>
                  <a:lnTo>
                    <a:pt x="301" y="7740"/>
                  </a:lnTo>
                  <a:lnTo>
                    <a:pt x="601" y="7139"/>
                  </a:lnTo>
                  <a:cubicBezTo>
                    <a:pt x="968" y="6305"/>
                    <a:pt x="1402" y="5438"/>
                    <a:pt x="1835" y="4637"/>
                  </a:cubicBezTo>
                  <a:cubicBezTo>
                    <a:pt x="2302" y="3804"/>
                    <a:pt x="2803" y="3003"/>
                    <a:pt x="3303" y="2269"/>
                  </a:cubicBezTo>
                  <a:cubicBezTo>
                    <a:pt x="3837" y="1469"/>
                    <a:pt x="4404" y="768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2" name="Google Shape;6662;p33"/>
            <p:cNvSpPr/>
            <p:nvPr/>
          </p:nvSpPr>
          <p:spPr>
            <a:xfrm>
              <a:off x="4987075" y="1485675"/>
              <a:ext cx="154300" cy="207675"/>
            </a:xfrm>
            <a:custGeom>
              <a:avLst/>
              <a:gdLst/>
              <a:ahLst/>
              <a:cxnLst/>
              <a:rect l="l" t="t" r="r" b="b"/>
              <a:pathLst>
                <a:path w="6172" h="8307" extrusionOk="0">
                  <a:moveTo>
                    <a:pt x="6171" y="0"/>
                  </a:moveTo>
                  <a:lnTo>
                    <a:pt x="6171" y="0"/>
                  </a:lnTo>
                  <a:cubicBezTo>
                    <a:pt x="5337" y="634"/>
                    <a:pt x="4437" y="1301"/>
                    <a:pt x="3736" y="2102"/>
                  </a:cubicBezTo>
                  <a:cubicBezTo>
                    <a:pt x="3036" y="2902"/>
                    <a:pt x="2502" y="3836"/>
                    <a:pt x="1935" y="4770"/>
                  </a:cubicBezTo>
                  <a:cubicBezTo>
                    <a:pt x="1701" y="5204"/>
                    <a:pt x="1401" y="5671"/>
                    <a:pt x="1168" y="6138"/>
                  </a:cubicBezTo>
                  <a:cubicBezTo>
                    <a:pt x="867" y="6605"/>
                    <a:pt x="567" y="7072"/>
                    <a:pt x="334" y="7506"/>
                  </a:cubicBezTo>
                  <a:cubicBezTo>
                    <a:pt x="200" y="7739"/>
                    <a:pt x="100" y="7939"/>
                    <a:pt x="0" y="8140"/>
                  </a:cubicBezTo>
                  <a:cubicBezTo>
                    <a:pt x="33" y="8173"/>
                    <a:pt x="67" y="8240"/>
                    <a:pt x="67" y="8306"/>
                  </a:cubicBezTo>
                  <a:cubicBezTo>
                    <a:pt x="234" y="8006"/>
                    <a:pt x="367" y="7806"/>
                    <a:pt x="534" y="7606"/>
                  </a:cubicBezTo>
                  <a:cubicBezTo>
                    <a:pt x="1068" y="6672"/>
                    <a:pt x="1701" y="5805"/>
                    <a:pt x="2202" y="4904"/>
                  </a:cubicBezTo>
                  <a:cubicBezTo>
                    <a:pt x="2702" y="3970"/>
                    <a:pt x="3236" y="3069"/>
                    <a:pt x="3903" y="2235"/>
                  </a:cubicBezTo>
                  <a:cubicBezTo>
                    <a:pt x="4236" y="1802"/>
                    <a:pt x="4603" y="1435"/>
                    <a:pt x="5004" y="1101"/>
                  </a:cubicBezTo>
                  <a:cubicBezTo>
                    <a:pt x="5371" y="734"/>
                    <a:pt x="5771" y="401"/>
                    <a:pt x="6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3" name="Google Shape;6663;p33"/>
            <p:cNvSpPr/>
            <p:nvPr/>
          </p:nvSpPr>
          <p:spPr>
            <a:xfrm>
              <a:off x="4953700" y="1409775"/>
              <a:ext cx="156800" cy="191850"/>
            </a:xfrm>
            <a:custGeom>
              <a:avLst/>
              <a:gdLst/>
              <a:ahLst/>
              <a:cxnLst/>
              <a:rect l="l" t="t" r="r" b="b"/>
              <a:pathLst>
                <a:path w="6272" h="7674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5772" y="201"/>
                    <a:pt x="5405" y="601"/>
                    <a:pt x="5004" y="968"/>
                  </a:cubicBezTo>
                  <a:cubicBezTo>
                    <a:pt x="4604" y="1302"/>
                    <a:pt x="4204" y="1635"/>
                    <a:pt x="3770" y="2002"/>
                  </a:cubicBezTo>
                  <a:cubicBezTo>
                    <a:pt x="2936" y="2669"/>
                    <a:pt x="2169" y="3370"/>
                    <a:pt x="1502" y="4271"/>
                  </a:cubicBezTo>
                  <a:cubicBezTo>
                    <a:pt x="868" y="5138"/>
                    <a:pt x="434" y="6139"/>
                    <a:pt x="68" y="7106"/>
                  </a:cubicBezTo>
                  <a:cubicBezTo>
                    <a:pt x="34" y="7173"/>
                    <a:pt x="34" y="7273"/>
                    <a:pt x="1" y="7339"/>
                  </a:cubicBezTo>
                  <a:cubicBezTo>
                    <a:pt x="1" y="7473"/>
                    <a:pt x="34" y="7606"/>
                    <a:pt x="34" y="7673"/>
                  </a:cubicBezTo>
                  <a:lnTo>
                    <a:pt x="234" y="7173"/>
                  </a:lnTo>
                  <a:cubicBezTo>
                    <a:pt x="668" y="6205"/>
                    <a:pt x="1068" y="5205"/>
                    <a:pt x="1702" y="4371"/>
                  </a:cubicBezTo>
                  <a:cubicBezTo>
                    <a:pt x="2336" y="3537"/>
                    <a:pt x="3103" y="2836"/>
                    <a:pt x="3904" y="2136"/>
                  </a:cubicBezTo>
                  <a:cubicBezTo>
                    <a:pt x="4271" y="1802"/>
                    <a:pt x="4704" y="1402"/>
                    <a:pt x="5071" y="1035"/>
                  </a:cubicBezTo>
                  <a:cubicBezTo>
                    <a:pt x="5438" y="668"/>
                    <a:pt x="5772" y="301"/>
                    <a:pt x="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4" name="Google Shape;6664;p33"/>
            <p:cNvSpPr/>
            <p:nvPr/>
          </p:nvSpPr>
          <p:spPr>
            <a:xfrm>
              <a:off x="4840300" y="1065375"/>
              <a:ext cx="90925" cy="136775"/>
            </a:xfrm>
            <a:custGeom>
              <a:avLst/>
              <a:gdLst/>
              <a:ahLst/>
              <a:cxnLst/>
              <a:rect l="l" t="t" r="r" b="b"/>
              <a:pathLst>
                <a:path w="3637" h="5471" extrusionOk="0">
                  <a:moveTo>
                    <a:pt x="3636" y="0"/>
                  </a:moveTo>
                  <a:lnTo>
                    <a:pt x="3636" y="0"/>
                  </a:lnTo>
                  <a:cubicBezTo>
                    <a:pt x="3236" y="567"/>
                    <a:pt x="2802" y="1068"/>
                    <a:pt x="2335" y="1501"/>
                  </a:cubicBezTo>
                  <a:cubicBezTo>
                    <a:pt x="1902" y="2002"/>
                    <a:pt x="1435" y="2536"/>
                    <a:pt x="1068" y="3069"/>
                  </a:cubicBezTo>
                  <a:cubicBezTo>
                    <a:pt x="667" y="3603"/>
                    <a:pt x="334" y="4237"/>
                    <a:pt x="134" y="4837"/>
                  </a:cubicBezTo>
                  <a:cubicBezTo>
                    <a:pt x="100" y="4971"/>
                    <a:pt x="67" y="5137"/>
                    <a:pt x="0" y="5271"/>
                  </a:cubicBezTo>
                  <a:cubicBezTo>
                    <a:pt x="67" y="5338"/>
                    <a:pt x="100" y="5404"/>
                    <a:pt x="100" y="5471"/>
                  </a:cubicBezTo>
                  <a:cubicBezTo>
                    <a:pt x="200" y="5304"/>
                    <a:pt x="234" y="5104"/>
                    <a:pt x="300" y="4937"/>
                  </a:cubicBezTo>
                  <a:cubicBezTo>
                    <a:pt x="567" y="4303"/>
                    <a:pt x="868" y="3736"/>
                    <a:pt x="1234" y="3203"/>
                  </a:cubicBezTo>
                  <a:cubicBezTo>
                    <a:pt x="1601" y="2636"/>
                    <a:pt x="2002" y="2135"/>
                    <a:pt x="2469" y="1635"/>
                  </a:cubicBezTo>
                  <a:cubicBezTo>
                    <a:pt x="2702" y="1401"/>
                    <a:pt x="2902" y="1135"/>
                    <a:pt x="3102" y="834"/>
                  </a:cubicBezTo>
                  <a:cubicBezTo>
                    <a:pt x="3303" y="567"/>
                    <a:pt x="3469" y="301"/>
                    <a:pt x="3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5" name="Google Shape;6665;p33"/>
            <p:cNvSpPr/>
            <p:nvPr/>
          </p:nvSpPr>
          <p:spPr>
            <a:xfrm>
              <a:off x="4884500" y="1197125"/>
              <a:ext cx="128450" cy="165150"/>
            </a:xfrm>
            <a:custGeom>
              <a:avLst/>
              <a:gdLst/>
              <a:ahLst/>
              <a:cxnLst/>
              <a:rect l="l" t="t" r="r" b="b"/>
              <a:pathLst>
                <a:path w="5138" h="6606" extrusionOk="0">
                  <a:moveTo>
                    <a:pt x="5137" y="1"/>
                  </a:moveTo>
                  <a:cubicBezTo>
                    <a:pt x="4770" y="268"/>
                    <a:pt x="4437" y="601"/>
                    <a:pt x="4136" y="868"/>
                  </a:cubicBezTo>
                  <a:cubicBezTo>
                    <a:pt x="3803" y="1202"/>
                    <a:pt x="3503" y="1535"/>
                    <a:pt x="3202" y="1869"/>
                  </a:cubicBezTo>
                  <a:cubicBezTo>
                    <a:pt x="2635" y="2536"/>
                    <a:pt x="2135" y="3303"/>
                    <a:pt x="1601" y="4004"/>
                  </a:cubicBezTo>
                  <a:cubicBezTo>
                    <a:pt x="1101" y="4771"/>
                    <a:pt x="601" y="5471"/>
                    <a:pt x="100" y="6205"/>
                  </a:cubicBezTo>
                  <a:cubicBezTo>
                    <a:pt x="34" y="6239"/>
                    <a:pt x="34" y="6305"/>
                    <a:pt x="0" y="6372"/>
                  </a:cubicBezTo>
                  <a:cubicBezTo>
                    <a:pt x="0" y="6472"/>
                    <a:pt x="34" y="6539"/>
                    <a:pt x="34" y="6606"/>
                  </a:cubicBezTo>
                  <a:cubicBezTo>
                    <a:pt x="100" y="6505"/>
                    <a:pt x="167" y="6439"/>
                    <a:pt x="267" y="6339"/>
                  </a:cubicBezTo>
                  <a:cubicBezTo>
                    <a:pt x="801" y="5638"/>
                    <a:pt x="1301" y="4871"/>
                    <a:pt x="1801" y="4170"/>
                  </a:cubicBezTo>
                  <a:cubicBezTo>
                    <a:pt x="2302" y="3437"/>
                    <a:pt x="2802" y="2703"/>
                    <a:pt x="3336" y="2002"/>
                  </a:cubicBezTo>
                  <a:cubicBezTo>
                    <a:pt x="3870" y="1302"/>
                    <a:pt x="4470" y="635"/>
                    <a:pt x="5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6" name="Google Shape;6666;p33"/>
            <p:cNvSpPr/>
            <p:nvPr/>
          </p:nvSpPr>
          <p:spPr>
            <a:xfrm>
              <a:off x="5777625" y="1720850"/>
              <a:ext cx="337775" cy="386125"/>
            </a:xfrm>
            <a:custGeom>
              <a:avLst/>
              <a:gdLst/>
              <a:ahLst/>
              <a:cxnLst/>
              <a:rect l="l" t="t" r="r" b="b"/>
              <a:pathLst>
                <a:path w="13511" h="15445" extrusionOk="0">
                  <a:moveTo>
                    <a:pt x="10542" y="0"/>
                  </a:moveTo>
                  <a:cubicBezTo>
                    <a:pt x="7940" y="3603"/>
                    <a:pt x="5138" y="7105"/>
                    <a:pt x="1602" y="9774"/>
                  </a:cubicBezTo>
                  <a:cubicBezTo>
                    <a:pt x="4104" y="8506"/>
                    <a:pt x="6505" y="7038"/>
                    <a:pt x="8707" y="5237"/>
                  </a:cubicBezTo>
                  <a:lnTo>
                    <a:pt x="8707" y="5237"/>
                  </a:lnTo>
                  <a:cubicBezTo>
                    <a:pt x="6605" y="8106"/>
                    <a:pt x="4037" y="10574"/>
                    <a:pt x="1135" y="12609"/>
                  </a:cubicBezTo>
                  <a:cubicBezTo>
                    <a:pt x="3637" y="11075"/>
                    <a:pt x="6072" y="9507"/>
                    <a:pt x="8473" y="7839"/>
                  </a:cubicBezTo>
                  <a:lnTo>
                    <a:pt x="8473" y="7839"/>
                  </a:lnTo>
                  <a:cubicBezTo>
                    <a:pt x="6138" y="10875"/>
                    <a:pt x="3303" y="13443"/>
                    <a:pt x="1" y="15445"/>
                  </a:cubicBezTo>
                  <a:cubicBezTo>
                    <a:pt x="3070" y="14177"/>
                    <a:pt x="5938" y="12509"/>
                    <a:pt x="8640" y="10574"/>
                  </a:cubicBezTo>
                  <a:lnTo>
                    <a:pt x="8640" y="10574"/>
                  </a:lnTo>
                  <a:cubicBezTo>
                    <a:pt x="7539" y="12409"/>
                    <a:pt x="6172" y="14010"/>
                    <a:pt x="4537" y="15378"/>
                  </a:cubicBezTo>
                  <a:cubicBezTo>
                    <a:pt x="6906" y="14177"/>
                    <a:pt x="8874" y="12376"/>
                    <a:pt x="10808" y="10574"/>
                  </a:cubicBezTo>
                  <a:lnTo>
                    <a:pt x="10808" y="10574"/>
                  </a:lnTo>
                  <a:cubicBezTo>
                    <a:pt x="9841" y="12209"/>
                    <a:pt x="8774" y="13743"/>
                    <a:pt x="7539" y="15244"/>
                  </a:cubicBezTo>
                  <a:cubicBezTo>
                    <a:pt x="8006" y="14911"/>
                    <a:pt x="8440" y="14677"/>
                    <a:pt x="8874" y="14344"/>
                  </a:cubicBezTo>
                  <a:cubicBezTo>
                    <a:pt x="9474" y="13910"/>
                    <a:pt x="10108" y="13510"/>
                    <a:pt x="10608" y="12943"/>
                  </a:cubicBezTo>
                  <a:cubicBezTo>
                    <a:pt x="11109" y="12376"/>
                    <a:pt x="11509" y="11742"/>
                    <a:pt x="11909" y="11075"/>
                  </a:cubicBezTo>
                  <a:lnTo>
                    <a:pt x="11909" y="11075"/>
                  </a:lnTo>
                  <a:cubicBezTo>
                    <a:pt x="11642" y="12542"/>
                    <a:pt x="11242" y="13877"/>
                    <a:pt x="10475" y="15078"/>
                  </a:cubicBezTo>
                  <a:cubicBezTo>
                    <a:pt x="11409" y="14410"/>
                    <a:pt x="12143" y="13443"/>
                    <a:pt x="12576" y="12409"/>
                  </a:cubicBezTo>
                  <a:cubicBezTo>
                    <a:pt x="12910" y="11542"/>
                    <a:pt x="13077" y="10608"/>
                    <a:pt x="13410" y="9774"/>
                  </a:cubicBezTo>
                  <a:cubicBezTo>
                    <a:pt x="13444" y="9707"/>
                    <a:pt x="13477" y="9574"/>
                    <a:pt x="13510" y="9507"/>
                  </a:cubicBezTo>
                  <a:cubicBezTo>
                    <a:pt x="13077" y="6238"/>
                    <a:pt x="11943" y="3069"/>
                    <a:pt x="105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7" name="Google Shape;6667;p33"/>
            <p:cNvSpPr/>
            <p:nvPr/>
          </p:nvSpPr>
          <p:spPr>
            <a:xfrm>
              <a:off x="5628350" y="1289700"/>
              <a:ext cx="251875" cy="172650"/>
            </a:xfrm>
            <a:custGeom>
              <a:avLst/>
              <a:gdLst/>
              <a:ahLst/>
              <a:cxnLst/>
              <a:rect l="l" t="t" r="r" b="b"/>
              <a:pathLst>
                <a:path w="10075" h="6906" extrusionOk="0">
                  <a:moveTo>
                    <a:pt x="7306" y="0"/>
                  </a:moveTo>
                  <a:cubicBezTo>
                    <a:pt x="6472" y="101"/>
                    <a:pt x="5571" y="334"/>
                    <a:pt x="4938" y="934"/>
                  </a:cubicBezTo>
                  <a:lnTo>
                    <a:pt x="4938" y="968"/>
                  </a:lnTo>
                  <a:cubicBezTo>
                    <a:pt x="4504" y="1235"/>
                    <a:pt x="4137" y="1502"/>
                    <a:pt x="3737" y="1768"/>
                  </a:cubicBezTo>
                  <a:cubicBezTo>
                    <a:pt x="3403" y="1969"/>
                    <a:pt x="3103" y="2169"/>
                    <a:pt x="2803" y="2436"/>
                  </a:cubicBezTo>
                  <a:cubicBezTo>
                    <a:pt x="2402" y="2802"/>
                    <a:pt x="2002" y="3236"/>
                    <a:pt x="1635" y="3636"/>
                  </a:cubicBezTo>
                  <a:cubicBezTo>
                    <a:pt x="1102" y="4304"/>
                    <a:pt x="568" y="4937"/>
                    <a:pt x="1" y="5571"/>
                  </a:cubicBezTo>
                  <a:cubicBezTo>
                    <a:pt x="1235" y="4570"/>
                    <a:pt x="2469" y="3736"/>
                    <a:pt x="3904" y="3103"/>
                  </a:cubicBezTo>
                  <a:lnTo>
                    <a:pt x="3904" y="3103"/>
                  </a:lnTo>
                  <a:cubicBezTo>
                    <a:pt x="2736" y="4170"/>
                    <a:pt x="1769" y="5471"/>
                    <a:pt x="1035" y="6905"/>
                  </a:cubicBezTo>
                  <a:cubicBezTo>
                    <a:pt x="1735" y="6338"/>
                    <a:pt x="2436" y="5838"/>
                    <a:pt x="3136" y="5304"/>
                  </a:cubicBezTo>
                  <a:cubicBezTo>
                    <a:pt x="3970" y="4670"/>
                    <a:pt x="4804" y="4070"/>
                    <a:pt x="5772" y="3770"/>
                  </a:cubicBezTo>
                  <a:lnTo>
                    <a:pt x="5772" y="3770"/>
                  </a:lnTo>
                  <a:cubicBezTo>
                    <a:pt x="4938" y="4704"/>
                    <a:pt x="4237" y="5771"/>
                    <a:pt x="3637" y="6905"/>
                  </a:cubicBezTo>
                  <a:cubicBezTo>
                    <a:pt x="4571" y="5871"/>
                    <a:pt x="5405" y="4771"/>
                    <a:pt x="6605" y="4170"/>
                  </a:cubicBezTo>
                  <a:lnTo>
                    <a:pt x="6605" y="4170"/>
                  </a:lnTo>
                  <a:cubicBezTo>
                    <a:pt x="6105" y="4837"/>
                    <a:pt x="5638" y="5538"/>
                    <a:pt x="5271" y="6338"/>
                  </a:cubicBezTo>
                  <a:cubicBezTo>
                    <a:pt x="5538" y="6138"/>
                    <a:pt x="5772" y="5971"/>
                    <a:pt x="6038" y="5771"/>
                  </a:cubicBezTo>
                  <a:cubicBezTo>
                    <a:pt x="6205" y="5604"/>
                    <a:pt x="6405" y="5438"/>
                    <a:pt x="6605" y="5271"/>
                  </a:cubicBezTo>
                  <a:cubicBezTo>
                    <a:pt x="6872" y="5037"/>
                    <a:pt x="7072" y="4837"/>
                    <a:pt x="7273" y="4637"/>
                  </a:cubicBezTo>
                  <a:lnTo>
                    <a:pt x="7273" y="4637"/>
                  </a:lnTo>
                  <a:cubicBezTo>
                    <a:pt x="6872" y="5104"/>
                    <a:pt x="6572" y="5671"/>
                    <a:pt x="6405" y="6272"/>
                  </a:cubicBezTo>
                  <a:cubicBezTo>
                    <a:pt x="6939" y="5604"/>
                    <a:pt x="7539" y="4971"/>
                    <a:pt x="8307" y="4570"/>
                  </a:cubicBezTo>
                  <a:lnTo>
                    <a:pt x="8307" y="4570"/>
                  </a:lnTo>
                  <a:cubicBezTo>
                    <a:pt x="7940" y="4937"/>
                    <a:pt x="7706" y="5338"/>
                    <a:pt x="7439" y="5805"/>
                  </a:cubicBezTo>
                  <a:cubicBezTo>
                    <a:pt x="7940" y="5438"/>
                    <a:pt x="8473" y="5171"/>
                    <a:pt x="9074" y="4937"/>
                  </a:cubicBezTo>
                  <a:lnTo>
                    <a:pt x="9074" y="4937"/>
                  </a:lnTo>
                  <a:cubicBezTo>
                    <a:pt x="8774" y="5338"/>
                    <a:pt x="8473" y="5805"/>
                    <a:pt x="8240" y="6272"/>
                  </a:cubicBezTo>
                  <a:cubicBezTo>
                    <a:pt x="8807" y="5838"/>
                    <a:pt x="9408" y="5438"/>
                    <a:pt x="10075" y="5171"/>
                  </a:cubicBezTo>
                  <a:cubicBezTo>
                    <a:pt x="9307" y="3336"/>
                    <a:pt x="8407" y="1635"/>
                    <a:pt x="7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8" name="Google Shape;6668;p33"/>
            <p:cNvSpPr/>
            <p:nvPr/>
          </p:nvSpPr>
          <p:spPr>
            <a:xfrm>
              <a:off x="5097150" y="645075"/>
              <a:ext cx="323575" cy="222675"/>
            </a:xfrm>
            <a:custGeom>
              <a:avLst/>
              <a:gdLst/>
              <a:ahLst/>
              <a:cxnLst/>
              <a:rect l="l" t="t" r="r" b="b"/>
              <a:pathLst>
                <a:path w="12943" h="8907" extrusionOk="0">
                  <a:moveTo>
                    <a:pt x="6043" y="7054"/>
                  </a:moveTo>
                  <a:lnTo>
                    <a:pt x="6043" y="7054"/>
                  </a:lnTo>
                  <a:cubicBezTo>
                    <a:pt x="6030" y="7071"/>
                    <a:pt x="6017" y="7088"/>
                    <a:pt x="6005" y="7105"/>
                  </a:cubicBezTo>
                  <a:cubicBezTo>
                    <a:pt x="6018" y="7089"/>
                    <a:pt x="6031" y="7071"/>
                    <a:pt x="6043" y="7054"/>
                  </a:cubicBezTo>
                  <a:close/>
                  <a:moveTo>
                    <a:pt x="7839" y="0"/>
                  </a:moveTo>
                  <a:cubicBezTo>
                    <a:pt x="7305" y="234"/>
                    <a:pt x="6738" y="601"/>
                    <a:pt x="6338" y="1068"/>
                  </a:cubicBezTo>
                  <a:cubicBezTo>
                    <a:pt x="6305" y="1168"/>
                    <a:pt x="6238" y="1235"/>
                    <a:pt x="6171" y="1335"/>
                  </a:cubicBezTo>
                  <a:cubicBezTo>
                    <a:pt x="5504" y="2068"/>
                    <a:pt x="4570" y="2602"/>
                    <a:pt x="3870" y="3369"/>
                  </a:cubicBezTo>
                  <a:cubicBezTo>
                    <a:pt x="3469" y="3770"/>
                    <a:pt x="3136" y="4237"/>
                    <a:pt x="2802" y="4737"/>
                  </a:cubicBezTo>
                  <a:cubicBezTo>
                    <a:pt x="1835" y="6105"/>
                    <a:pt x="868" y="7506"/>
                    <a:pt x="0" y="8907"/>
                  </a:cubicBezTo>
                  <a:cubicBezTo>
                    <a:pt x="1168" y="7372"/>
                    <a:pt x="2502" y="6005"/>
                    <a:pt x="4070" y="4870"/>
                  </a:cubicBezTo>
                  <a:lnTo>
                    <a:pt x="4070" y="4870"/>
                  </a:lnTo>
                  <a:cubicBezTo>
                    <a:pt x="3369" y="5738"/>
                    <a:pt x="2736" y="6705"/>
                    <a:pt x="2302" y="7739"/>
                  </a:cubicBezTo>
                  <a:cubicBezTo>
                    <a:pt x="3503" y="6238"/>
                    <a:pt x="4670" y="4770"/>
                    <a:pt x="6305" y="3770"/>
                  </a:cubicBezTo>
                  <a:lnTo>
                    <a:pt x="6305" y="3770"/>
                  </a:lnTo>
                  <a:cubicBezTo>
                    <a:pt x="5504" y="4437"/>
                    <a:pt x="4837" y="5237"/>
                    <a:pt x="4337" y="6171"/>
                  </a:cubicBezTo>
                  <a:cubicBezTo>
                    <a:pt x="5071" y="5538"/>
                    <a:pt x="5871" y="4937"/>
                    <a:pt x="6672" y="4403"/>
                  </a:cubicBezTo>
                  <a:lnTo>
                    <a:pt x="6672" y="4403"/>
                  </a:lnTo>
                  <a:cubicBezTo>
                    <a:pt x="5404" y="5337"/>
                    <a:pt x="4704" y="6772"/>
                    <a:pt x="4003" y="8206"/>
                  </a:cubicBezTo>
                  <a:cubicBezTo>
                    <a:pt x="4870" y="6839"/>
                    <a:pt x="6105" y="5671"/>
                    <a:pt x="7506" y="4837"/>
                  </a:cubicBezTo>
                  <a:lnTo>
                    <a:pt x="7506" y="4837"/>
                  </a:lnTo>
                  <a:cubicBezTo>
                    <a:pt x="7005" y="5337"/>
                    <a:pt x="6605" y="5905"/>
                    <a:pt x="6305" y="6538"/>
                  </a:cubicBezTo>
                  <a:cubicBezTo>
                    <a:pt x="6215" y="6718"/>
                    <a:pt x="6152" y="6898"/>
                    <a:pt x="6043" y="7054"/>
                  </a:cubicBezTo>
                  <a:lnTo>
                    <a:pt x="6043" y="7054"/>
                  </a:lnTo>
                  <a:cubicBezTo>
                    <a:pt x="6705" y="6176"/>
                    <a:pt x="7557" y="5427"/>
                    <a:pt x="8506" y="4870"/>
                  </a:cubicBezTo>
                  <a:lnTo>
                    <a:pt x="8506" y="4870"/>
                  </a:lnTo>
                  <a:cubicBezTo>
                    <a:pt x="7939" y="5704"/>
                    <a:pt x="7472" y="6572"/>
                    <a:pt x="7105" y="7539"/>
                  </a:cubicBezTo>
                  <a:cubicBezTo>
                    <a:pt x="7539" y="6872"/>
                    <a:pt x="8039" y="6205"/>
                    <a:pt x="8540" y="5538"/>
                  </a:cubicBezTo>
                  <a:cubicBezTo>
                    <a:pt x="9007" y="4937"/>
                    <a:pt x="9507" y="4370"/>
                    <a:pt x="10208" y="4070"/>
                  </a:cubicBezTo>
                  <a:lnTo>
                    <a:pt x="10208" y="4070"/>
                  </a:lnTo>
                  <a:cubicBezTo>
                    <a:pt x="9640" y="4837"/>
                    <a:pt x="9207" y="5671"/>
                    <a:pt x="8873" y="6572"/>
                  </a:cubicBezTo>
                  <a:cubicBezTo>
                    <a:pt x="9540" y="5738"/>
                    <a:pt x="10274" y="4937"/>
                    <a:pt x="11041" y="4237"/>
                  </a:cubicBezTo>
                  <a:lnTo>
                    <a:pt x="11041" y="4237"/>
                  </a:lnTo>
                  <a:cubicBezTo>
                    <a:pt x="10608" y="4937"/>
                    <a:pt x="10174" y="5838"/>
                    <a:pt x="9874" y="6605"/>
                  </a:cubicBezTo>
                  <a:cubicBezTo>
                    <a:pt x="10341" y="5938"/>
                    <a:pt x="10841" y="5271"/>
                    <a:pt x="11375" y="4704"/>
                  </a:cubicBezTo>
                  <a:cubicBezTo>
                    <a:pt x="11542" y="4537"/>
                    <a:pt x="11709" y="4370"/>
                    <a:pt x="11942" y="4237"/>
                  </a:cubicBezTo>
                  <a:lnTo>
                    <a:pt x="11942" y="4237"/>
                  </a:lnTo>
                  <a:cubicBezTo>
                    <a:pt x="11809" y="4704"/>
                    <a:pt x="11675" y="5104"/>
                    <a:pt x="11609" y="5571"/>
                  </a:cubicBezTo>
                  <a:cubicBezTo>
                    <a:pt x="11875" y="5271"/>
                    <a:pt x="12109" y="4937"/>
                    <a:pt x="12276" y="4537"/>
                  </a:cubicBezTo>
                  <a:cubicBezTo>
                    <a:pt x="12309" y="4370"/>
                    <a:pt x="12376" y="4203"/>
                    <a:pt x="12476" y="4037"/>
                  </a:cubicBezTo>
                  <a:cubicBezTo>
                    <a:pt x="12543" y="3903"/>
                    <a:pt x="12709" y="3770"/>
                    <a:pt x="12843" y="3703"/>
                  </a:cubicBezTo>
                  <a:lnTo>
                    <a:pt x="12943" y="3603"/>
                  </a:lnTo>
                  <a:cubicBezTo>
                    <a:pt x="12609" y="3103"/>
                    <a:pt x="12176" y="2702"/>
                    <a:pt x="11742" y="2269"/>
                  </a:cubicBezTo>
                  <a:cubicBezTo>
                    <a:pt x="10641" y="1268"/>
                    <a:pt x="9207" y="601"/>
                    <a:pt x="78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69" name="Google Shape;6669;p33"/>
            <p:cNvSpPr/>
            <p:nvPr/>
          </p:nvSpPr>
          <p:spPr>
            <a:xfrm>
              <a:off x="4685175" y="341650"/>
              <a:ext cx="206025" cy="159175"/>
            </a:xfrm>
            <a:custGeom>
              <a:avLst/>
              <a:gdLst/>
              <a:ahLst/>
              <a:cxnLst/>
              <a:rect l="l" t="t" r="r" b="b"/>
              <a:pathLst>
                <a:path w="8241" h="6367" extrusionOk="0">
                  <a:moveTo>
                    <a:pt x="7307" y="3621"/>
                  </a:moveTo>
                  <a:cubicBezTo>
                    <a:pt x="7293" y="3655"/>
                    <a:pt x="7281" y="3691"/>
                    <a:pt x="7273" y="3731"/>
                  </a:cubicBezTo>
                  <a:cubicBezTo>
                    <a:pt x="7284" y="3694"/>
                    <a:pt x="7296" y="3657"/>
                    <a:pt x="7307" y="3621"/>
                  </a:cubicBezTo>
                  <a:close/>
                  <a:moveTo>
                    <a:pt x="3547" y="0"/>
                  </a:moveTo>
                  <a:cubicBezTo>
                    <a:pt x="2833" y="0"/>
                    <a:pt x="2132" y="200"/>
                    <a:pt x="1602" y="629"/>
                  </a:cubicBezTo>
                  <a:lnTo>
                    <a:pt x="1535" y="629"/>
                  </a:lnTo>
                  <a:cubicBezTo>
                    <a:pt x="1502" y="629"/>
                    <a:pt x="1469" y="662"/>
                    <a:pt x="1435" y="696"/>
                  </a:cubicBezTo>
                  <a:cubicBezTo>
                    <a:pt x="1368" y="729"/>
                    <a:pt x="1302" y="796"/>
                    <a:pt x="1202" y="829"/>
                  </a:cubicBezTo>
                  <a:cubicBezTo>
                    <a:pt x="1168" y="863"/>
                    <a:pt x="1168" y="863"/>
                    <a:pt x="1168" y="896"/>
                  </a:cubicBezTo>
                  <a:cubicBezTo>
                    <a:pt x="535" y="2664"/>
                    <a:pt x="134" y="4499"/>
                    <a:pt x="1" y="6367"/>
                  </a:cubicBezTo>
                  <a:cubicBezTo>
                    <a:pt x="301" y="5032"/>
                    <a:pt x="835" y="3731"/>
                    <a:pt x="1669" y="2631"/>
                  </a:cubicBezTo>
                  <a:lnTo>
                    <a:pt x="1669" y="2631"/>
                  </a:lnTo>
                  <a:cubicBezTo>
                    <a:pt x="1268" y="3464"/>
                    <a:pt x="1168" y="4398"/>
                    <a:pt x="1102" y="5366"/>
                  </a:cubicBezTo>
                  <a:cubicBezTo>
                    <a:pt x="1602" y="4065"/>
                    <a:pt x="2136" y="2864"/>
                    <a:pt x="2803" y="1663"/>
                  </a:cubicBezTo>
                  <a:lnTo>
                    <a:pt x="2803" y="1663"/>
                  </a:lnTo>
                  <a:cubicBezTo>
                    <a:pt x="2469" y="2364"/>
                    <a:pt x="2469" y="3131"/>
                    <a:pt x="2369" y="3898"/>
                  </a:cubicBezTo>
                  <a:cubicBezTo>
                    <a:pt x="2836" y="2897"/>
                    <a:pt x="3437" y="1963"/>
                    <a:pt x="4037" y="1029"/>
                  </a:cubicBezTo>
                  <a:lnTo>
                    <a:pt x="4037" y="1029"/>
                  </a:lnTo>
                  <a:cubicBezTo>
                    <a:pt x="3670" y="1830"/>
                    <a:pt x="3470" y="2564"/>
                    <a:pt x="3270" y="3364"/>
                  </a:cubicBezTo>
                  <a:cubicBezTo>
                    <a:pt x="3737" y="2497"/>
                    <a:pt x="4237" y="1663"/>
                    <a:pt x="4771" y="829"/>
                  </a:cubicBezTo>
                  <a:lnTo>
                    <a:pt x="4771" y="829"/>
                  </a:lnTo>
                  <a:cubicBezTo>
                    <a:pt x="4504" y="1563"/>
                    <a:pt x="4337" y="2297"/>
                    <a:pt x="4170" y="3031"/>
                  </a:cubicBezTo>
                  <a:cubicBezTo>
                    <a:pt x="4504" y="2464"/>
                    <a:pt x="4838" y="1897"/>
                    <a:pt x="5138" y="1296"/>
                  </a:cubicBezTo>
                  <a:lnTo>
                    <a:pt x="5138" y="1296"/>
                  </a:lnTo>
                  <a:cubicBezTo>
                    <a:pt x="5071" y="1897"/>
                    <a:pt x="4971" y="2497"/>
                    <a:pt x="4904" y="3131"/>
                  </a:cubicBezTo>
                  <a:cubicBezTo>
                    <a:pt x="5405" y="2564"/>
                    <a:pt x="5471" y="1830"/>
                    <a:pt x="5738" y="1163"/>
                  </a:cubicBezTo>
                  <a:lnTo>
                    <a:pt x="5738" y="1163"/>
                  </a:lnTo>
                  <a:cubicBezTo>
                    <a:pt x="5638" y="2030"/>
                    <a:pt x="5605" y="2897"/>
                    <a:pt x="5438" y="3798"/>
                  </a:cubicBezTo>
                  <a:cubicBezTo>
                    <a:pt x="5638" y="3131"/>
                    <a:pt x="5838" y="2464"/>
                    <a:pt x="6139" y="1830"/>
                  </a:cubicBezTo>
                  <a:cubicBezTo>
                    <a:pt x="6139" y="2464"/>
                    <a:pt x="6172" y="3031"/>
                    <a:pt x="6172" y="3665"/>
                  </a:cubicBezTo>
                  <a:cubicBezTo>
                    <a:pt x="6305" y="3031"/>
                    <a:pt x="6472" y="2397"/>
                    <a:pt x="6772" y="1830"/>
                  </a:cubicBezTo>
                  <a:lnTo>
                    <a:pt x="6772" y="3898"/>
                  </a:lnTo>
                  <a:cubicBezTo>
                    <a:pt x="7006" y="3231"/>
                    <a:pt x="7306" y="2697"/>
                    <a:pt x="7740" y="2164"/>
                  </a:cubicBezTo>
                  <a:lnTo>
                    <a:pt x="7740" y="2164"/>
                  </a:lnTo>
                  <a:cubicBezTo>
                    <a:pt x="7584" y="2660"/>
                    <a:pt x="7458" y="3128"/>
                    <a:pt x="7307" y="3621"/>
                  </a:cubicBezTo>
                  <a:lnTo>
                    <a:pt x="7307" y="3621"/>
                  </a:lnTo>
                  <a:cubicBezTo>
                    <a:pt x="7352" y="3513"/>
                    <a:pt x="7422" y="3424"/>
                    <a:pt x="7473" y="3298"/>
                  </a:cubicBezTo>
                  <a:cubicBezTo>
                    <a:pt x="7740" y="2864"/>
                    <a:pt x="7973" y="2397"/>
                    <a:pt x="8240" y="1997"/>
                  </a:cubicBezTo>
                  <a:cubicBezTo>
                    <a:pt x="7906" y="1730"/>
                    <a:pt x="7573" y="1563"/>
                    <a:pt x="7239" y="1363"/>
                  </a:cubicBezTo>
                  <a:cubicBezTo>
                    <a:pt x="6272" y="829"/>
                    <a:pt x="5305" y="229"/>
                    <a:pt x="4237" y="62"/>
                  </a:cubicBezTo>
                  <a:cubicBezTo>
                    <a:pt x="4009" y="21"/>
                    <a:pt x="3777" y="0"/>
                    <a:pt x="3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0" name="Google Shape;6670;p33"/>
            <p:cNvSpPr/>
            <p:nvPr/>
          </p:nvSpPr>
          <p:spPr>
            <a:xfrm>
              <a:off x="4704375" y="801850"/>
              <a:ext cx="88400" cy="236025"/>
            </a:xfrm>
            <a:custGeom>
              <a:avLst/>
              <a:gdLst/>
              <a:ahLst/>
              <a:cxnLst/>
              <a:rect l="l" t="t" r="r" b="b"/>
              <a:pathLst>
                <a:path w="3536" h="9441" extrusionOk="0">
                  <a:moveTo>
                    <a:pt x="2235" y="3069"/>
                  </a:moveTo>
                  <a:lnTo>
                    <a:pt x="2235" y="3069"/>
                  </a:lnTo>
                  <a:cubicBezTo>
                    <a:pt x="2229" y="3130"/>
                    <a:pt x="2224" y="3191"/>
                    <a:pt x="2218" y="3252"/>
                  </a:cubicBezTo>
                  <a:lnTo>
                    <a:pt x="2218" y="3252"/>
                  </a:lnTo>
                  <a:cubicBezTo>
                    <a:pt x="2226" y="3192"/>
                    <a:pt x="2231" y="3131"/>
                    <a:pt x="2235" y="3069"/>
                  </a:cubicBezTo>
                  <a:close/>
                  <a:moveTo>
                    <a:pt x="567" y="0"/>
                  </a:moveTo>
                  <a:cubicBezTo>
                    <a:pt x="334" y="334"/>
                    <a:pt x="167" y="734"/>
                    <a:pt x="0" y="1101"/>
                  </a:cubicBezTo>
                  <a:cubicBezTo>
                    <a:pt x="367" y="4137"/>
                    <a:pt x="1501" y="7072"/>
                    <a:pt x="3336" y="9441"/>
                  </a:cubicBezTo>
                  <a:lnTo>
                    <a:pt x="3336" y="9074"/>
                  </a:lnTo>
                  <a:cubicBezTo>
                    <a:pt x="3336" y="8573"/>
                    <a:pt x="3402" y="8106"/>
                    <a:pt x="3536" y="7639"/>
                  </a:cubicBezTo>
                  <a:lnTo>
                    <a:pt x="3536" y="7639"/>
                  </a:lnTo>
                  <a:cubicBezTo>
                    <a:pt x="3469" y="7839"/>
                    <a:pt x="3369" y="8073"/>
                    <a:pt x="3336" y="8273"/>
                  </a:cubicBezTo>
                  <a:lnTo>
                    <a:pt x="3436" y="6138"/>
                  </a:lnTo>
                  <a:lnTo>
                    <a:pt x="3436" y="6138"/>
                  </a:lnTo>
                  <a:cubicBezTo>
                    <a:pt x="3336" y="6739"/>
                    <a:pt x="3169" y="7239"/>
                    <a:pt x="2902" y="7739"/>
                  </a:cubicBezTo>
                  <a:cubicBezTo>
                    <a:pt x="2902" y="6905"/>
                    <a:pt x="2902" y="6071"/>
                    <a:pt x="2835" y="5238"/>
                  </a:cubicBezTo>
                  <a:cubicBezTo>
                    <a:pt x="2669" y="5805"/>
                    <a:pt x="2535" y="6405"/>
                    <a:pt x="2435" y="6972"/>
                  </a:cubicBezTo>
                  <a:cubicBezTo>
                    <a:pt x="2402" y="5905"/>
                    <a:pt x="2535" y="4804"/>
                    <a:pt x="2769" y="3770"/>
                  </a:cubicBezTo>
                  <a:lnTo>
                    <a:pt x="2769" y="3770"/>
                  </a:lnTo>
                  <a:cubicBezTo>
                    <a:pt x="2602" y="4304"/>
                    <a:pt x="2402" y="4771"/>
                    <a:pt x="2102" y="5271"/>
                  </a:cubicBezTo>
                  <a:cubicBezTo>
                    <a:pt x="2102" y="4568"/>
                    <a:pt x="2158" y="3920"/>
                    <a:pt x="2218" y="3252"/>
                  </a:cubicBezTo>
                  <a:lnTo>
                    <a:pt x="2218" y="3252"/>
                  </a:lnTo>
                  <a:cubicBezTo>
                    <a:pt x="2157" y="3751"/>
                    <a:pt x="1965" y="4221"/>
                    <a:pt x="1668" y="4637"/>
                  </a:cubicBezTo>
                  <a:cubicBezTo>
                    <a:pt x="1735" y="3837"/>
                    <a:pt x="1835" y="3103"/>
                    <a:pt x="1901" y="2302"/>
                  </a:cubicBezTo>
                  <a:lnTo>
                    <a:pt x="1901" y="2302"/>
                  </a:lnTo>
                  <a:cubicBezTo>
                    <a:pt x="1701" y="2836"/>
                    <a:pt x="1534" y="3336"/>
                    <a:pt x="1301" y="3903"/>
                  </a:cubicBezTo>
                  <a:cubicBezTo>
                    <a:pt x="1301" y="3136"/>
                    <a:pt x="1334" y="2436"/>
                    <a:pt x="1501" y="1735"/>
                  </a:cubicBezTo>
                  <a:lnTo>
                    <a:pt x="1501" y="1735"/>
                  </a:lnTo>
                  <a:cubicBezTo>
                    <a:pt x="1368" y="2002"/>
                    <a:pt x="1168" y="2269"/>
                    <a:pt x="1034" y="2602"/>
                  </a:cubicBezTo>
                  <a:cubicBezTo>
                    <a:pt x="1001" y="1969"/>
                    <a:pt x="1034" y="1335"/>
                    <a:pt x="1168" y="734"/>
                  </a:cubicBezTo>
                  <a:lnTo>
                    <a:pt x="1168" y="734"/>
                  </a:lnTo>
                  <a:cubicBezTo>
                    <a:pt x="901" y="1268"/>
                    <a:pt x="701" y="1802"/>
                    <a:pt x="534" y="2335"/>
                  </a:cubicBezTo>
                  <a:cubicBezTo>
                    <a:pt x="467" y="1568"/>
                    <a:pt x="500" y="801"/>
                    <a:pt x="5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1" name="Google Shape;6671;p33"/>
            <p:cNvSpPr/>
            <p:nvPr/>
          </p:nvSpPr>
          <p:spPr>
            <a:xfrm>
              <a:off x="4818600" y="1043700"/>
              <a:ext cx="69250" cy="153450"/>
            </a:xfrm>
            <a:custGeom>
              <a:avLst/>
              <a:gdLst/>
              <a:ahLst/>
              <a:cxnLst/>
              <a:rect l="l" t="t" r="r" b="b"/>
              <a:pathLst>
                <a:path w="2770" h="6138" extrusionOk="0">
                  <a:moveTo>
                    <a:pt x="1502" y="0"/>
                  </a:moveTo>
                  <a:lnTo>
                    <a:pt x="1502" y="0"/>
                  </a:lnTo>
                  <a:cubicBezTo>
                    <a:pt x="902" y="467"/>
                    <a:pt x="435" y="1101"/>
                    <a:pt x="1" y="1768"/>
                  </a:cubicBezTo>
                  <a:lnTo>
                    <a:pt x="1" y="2268"/>
                  </a:lnTo>
                  <a:cubicBezTo>
                    <a:pt x="1" y="3603"/>
                    <a:pt x="301" y="4937"/>
                    <a:pt x="835" y="6138"/>
                  </a:cubicBezTo>
                  <a:cubicBezTo>
                    <a:pt x="902" y="5904"/>
                    <a:pt x="935" y="5504"/>
                    <a:pt x="1002" y="5304"/>
                  </a:cubicBezTo>
                  <a:cubicBezTo>
                    <a:pt x="1402" y="4170"/>
                    <a:pt x="1969" y="3136"/>
                    <a:pt x="2770" y="2268"/>
                  </a:cubicBezTo>
                  <a:lnTo>
                    <a:pt x="2770" y="2268"/>
                  </a:lnTo>
                  <a:cubicBezTo>
                    <a:pt x="2269" y="2435"/>
                    <a:pt x="1836" y="2835"/>
                    <a:pt x="1469" y="3269"/>
                  </a:cubicBezTo>
                  <a:cubicBezTo>
                    <a:pt x="1235" y="3636"/>
                    <a:pt x="935" y="4003"/>
                    <a:pt x="668" y="4403"/>
                  </a:cubicBezTo>
                  <a:cubicBezTo>
                    <a:pt x="1235" y="3136"/>
                    <a:pt x="1902" y="1968"/>
                    <a:pt x="2636" y="901"/>
                  </a:cubicBezTo>
                  <a:lnTo>
                    <a:pt x="2636" y="901"/>
                  </a:lnTo>
                  <a:cubicBezTo>
                    <a:pt x="1736" y="1434"/>
                    <a:pt x="1002" y="2268"/>
                    <a:pt x="601" y="3236"/>
                  </a:cubicBezTo>
                  <a:cubicBezTo>
                    <a:pt x="968" y="2302"/>
                    <a:pt x="1402" y="1401"/>
                    <a:pt x="1902" y="467"/>
                  </a:cubicBezTo>
                  <a:lnTo>
                    <a:pt x="1902" y="467"/>
                  </a:lnTo>
                  <a:cubicBezTo>
                    <a:pt x="1669" y="600"/>
                    <a:pt x="1502" y="767"/>
                    <a:pt x="1335" y="934"/>
                  </a:cubicBezTo>
                  <a:cubicBezTo>
                    <a:pt x="968" y="1334"/>
                    <a:pt x="668" y="1768"/>
                    <a:pt x="401" y="2235"/>
                  </a:cubicBezTo>
                  <a:cubicBezTo>
                    <a:pt x="635" y="1434"/>
                    <a:pt x="1068" y="734"/>
                    <a:pt x="15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2" name="Google Shape;6672;p33"/>
            <p:cNvSpPr/>
            <p:nvPr/>
          </p:nvSpPr>
          <p:spPr>
            <a:xfrm>
              <a:off x="5046275" y="1730025"/>
              <a:ext cx="130125" cy="259375"/>
            </a:xfrm>
            <a:custGeom>
              <a:avLst/>
              <a:gdLst/>
              <a:ahLst/>
              <a:cxnLst/>
              <a:rect l="l" t="t" r="r" b="b"/>
              <a:pathLst>
                <a:path w="5205" h="10375" extrusionOk="0">
                  <a:moveTo>
                    <a:pt x="3136" y="0"/>
                  </a:moveTo>
                  <a:cubicBezTo>
                    <a:pt x="2736" y="434"/>
                    <a:pt x="2169" y="701"/>
                    <a:pt x="1602" y="1001"/>
                  </a:cubicBezTo>
                  <a:cubicBezTo>
                    <a:pt x="1401" y="1067"/>
                    <a:pt x="1168" y="1201"/>
                    <a:pt x="901" y="1234"/>
                  </a:cubicBezTo>
                  <a:cubicBezTo>
                    <a:pt x="857" y="1240"/>
                    <a:pt x="810" y="1243"/>
                    <a:pt x="763" y="1243"/>
                  </a:cubicBezTo>
                  <a:cubicBezTo>
                    <a:pt x="524" y="1243"/>
                    <a:pt x="251" y="1173"/>
                    <a:pt x="0" y="1034"/>
                  </a:cubicBezTo>
                  <a:lnTo>
                    <a:pt x="0" y="1034"/>
                  </a:lnTo>
                  <a:cubicBezTo>
                    <a:pt x="568" y="1901"/>
                    <a:pt x="1001" y="2869"/>
                    <a:pt x="1135" y="3903"/>
                  </a:cubicBezTo>
                  <a:cubicBezTo>
                    <a:pt x="1401" y="6138"/>
                    <a:pt x="2202" y="8239"/>
                    <a:pt x="2836" y="10374"/>
                  </a:cubicBezTo>
                  <a:cubicBezTo>
                    <a:pt x="3370" y="9507"/>
                    <a:pt x="3970" y="8706"/>
                    <a:pt x="4637" y="7906"/>
                  </a:cubicBezTo>
                  <a:lnTo>
                    <a:pt x="4637" y="7906"/>
                  </a:lnTo>
                  <a:cubicBezTo>
                    <a:pt x="4037" y="8285"/>
                    <a:pt x="3556" y="8694"/>
                    <a:pt x="3082" y="9303"/>
                  </a:cubicBezTo>
                  <a:lnTo>
                    <a:pt x="3082" y="9303"/>
                  </a:lnTo>
                  <a:cubicBezTo>
                    <a:pt x="3865" y="8256"/>
                    <a:pt x="4300" y="7006"/>
                    <a:pt x="5204" y="6038"/>
                  </a:cubicBezTo>
                  <a:lnTo>
                    <a:pt x="5204" y="6038"/>
                  </a:lnTo>
                  <a:cubicBezTo>
                    <a:pt x="4270" y="6538"/>
                    <a:pt x="3536" y="7305"/>
                    <a:pt x="3003" y="8206"/>
                  </a:cubicBezTo>
                  <a:cubicBezTo>
                    <a:pt x="3036" y="8039"/>
                    <a:pt x="3169" y="7839"/>
                    <a:pt x="3236" y="7672"/>
                  </a:cubicBezTo>
                  <a:cubicBezTo>
                    <a:pt x="3570" y="7038"/>
                    <a:pt x="4003" y="6505"/>
                    <a:pt x="4404" y="5904"/>
                  </a:cubicBezTo>
                  <a:lnTo>
                    <a:pt x="4404" y="5904"/>
                  </a:lnTo>
                  <a:cubicBezTo>
                    <a:pt x="3736" y="6371"/>
                    <a:pt x="3136" y="6972"/>
                    <a:pt x="2669" y="7639"/>
                  </a:cubicBezTo>
                  <a:cubicBezTo>
                    <a:pt x="3036" y="6738"/>
                    <a:pt x="3503" y="5871"/>
                    <a:pt x="4037" y="5070"/>
                  </a:cubicBezTo>
                  <a:cubicBezTo>
                    <a:pt x="4070" y="5004"/>
                    <a:pt x="4070" y="4904"/>
                    <a:pt x="4037" y="4870"/>
                  </a:cubicBezTo>
                  <a:cubicBezTo>
                    <a:pt x="3636" y="5304"/>
                    <a:pt x="3203" y="5704"/>
                    <a:pt x="2836" y="6138"/>
                  </a:cubicBezTo>
                  <a:cubicBezTo>
                    <a:pt x="2702" y="6238"/>
                    <a:pt x="2569" y="6371"/>
                    <a:pt x="2502" y="6538"/>
                  </a:cubicBezTo>
                  <a:cubicBezTo>
                    <a:pt x="2869" y="5371"/>
                    <a:pt x="3303" y="4303"/>
                    <a:pt x="3803" y="3202"/>
                  </a:cubicBezTo>
                  <a:lnTo>
                    <a:pt x="3803" y="3202"/>
                  </a:lnTo>
                  <a:cubicBezTo>
                    <a:pt x="3169" y="3903"/>
                    <a:pt x="2802" y="4837"/>
                    <a:pt x="2135" y="5504"/>
                  </a:cubicBezTo>
                  <a:cubicBezTo>
                    <a:pt x="2335" y="4870"/>
                    <a:pt x="2536" y="4303"/>
                    <a:pt x="2836" y="3703"/>
                  </a:cubicBezTo>
                  <a:lnTo>
                    <a:pt x="2836" y="3703"/>
                  </a:lnTo>
                  <a:cubicBezTo>
                    <a:pt x="2369" y="4336"/>
                    <a:pt x="1969" y="4904"/>
                    <a:pt x="1502" y="5537"/>
                  </a:cubicBezTo>
                  <a:cubicBezTo>
                    <a:pt x="2169" y="4036"/>
                    <a:pt x="3003" y="2669"/>
                    <a:pt x="4070" y="1468"/>
                  </a:cubicBezTo>
                  <a:lnTo>
                    <a:pt x="4070" y="1468"/>
                  </a:lnTo>
                  <a:cubicBezTo>
                    <a:pt x="3136" y="2368"/>
                    <a:pt x="2302" y="3302"/>
                    <a:pt x="1568" y="4370"/>
                  </a:cubicBezTo>
                  <a:cubicBezTo>
                    <a:pt x="2135" y="3402"/>
                    <a:pt x="2636" y="2502"/>
                    <a:pt x="3136" y="1534"/>
                  </a:cubicBezTo>
                  <a:lnTo>
                    <a:pt x="3136" y="1534"/>
                  </a:lnTo>
                  <a:cubicBezTo>
                    <a:pt x="2536" y="2035"/>
                    <a:pt x="2169" y="2735"/>
                    <a:pt x="1502" y="3169"/>
                  </a:cubicBezTo>
                  <a:cubicBezTo>
                    <a:pt x="1868" y="2635"/>
                    <a:pt x="2202" y="2102"/>
                    <a:pt x="2569" y="1635"/>
                  </a:cubicBezTo>
                  <a:cubicBezTo>
                    <a:pt x="2802" y="1334"/>
                    <a:pt x="2969" y="1067"/>
                    <a:pt x="3069" y="734"/>
                  </a:cubicBezTo>
                  <a:lnTo>
                    <a:pt x="3069" y="734"/>
                  </a:lnTo>
                  <a:cubicBezTo>
                    <a:pt x="2402" y="1067"/>
                    <a:pt x="2035" y="1801"/>
                    <a:pt x="1368" y="2068"/>
                  </a:cubicBezTo>
                  <a:cubicBezTo>
                    <a:pt x="1969" y="1368"/>
                    <a:pt x="2536" y="701"/>
                    <a:pt x="3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3" name="Google Shape;6673;p33"/>
            <p:cNvSpPr/>
            <p:nvPr/>
          </p:nvSpPr>
          <p:spPr>
            <a:xfrm>
              <a:off x="5272275" y="741800"/>
              <a:ext cx="237700" cy="316100"/>
            </a:xfrm>
            <a:custGeom>
              <a:avLst/>
              <a:gdLst/>
              <a:ahLst/>
              <a:cxnLst/>
              <a:rect l="l" t="t" r="r" b="b"/>
              <a:pathLst>
                <a:path w="9508" h="12644" extrusionOk="0">
                  <a:moveTo>
                    <a:pt x="6205" y="1"/>
                  </a:moveTo>
                  <a:lnTo>
                    <a:pt x="6205" y="1"/>
                  </a:lnTo>
                  <a:cubicBezTo>
                    <a:pt x="6371" y="735"/>
                    <a:pt x="6338" y="1502"/>
                    <a:pt x="6171" y="2236"/>
                  </a:cubicBezTo>
                  <a:cubicBezTo>
                    <a:pt x="5871" y="3370"/>
                    <a:pt x="5371" y="4404"/>
                    <a:pt x="4804" y="5405"/>
                  </a:cubicBezTo>
                  <a:cubicBezTo>
                    <a:pt x="5104" y="5171"/>
                    <a:pt x="5337" y="5004"/>
                    <a:pt x="5638" y="4737"/>
                  </a:cubicBezTo>
                  <a:lnTo>
                    <a:pt x="5638" y="4737"/>
                  </a:lnTo>
                  <a:cubicBezTo>
                    <a:pt x="4970" y="5705"/>
                    <a:pt x="4203" y="6539"/>
                    <a:pt x="3336" y="7306"/>
                  </a:cubicBezTo>
                  <a:cubicBezTo>
                    <a:pt x="4036" y="7006"/>
                    <a:pt x="4770" y="6639"/>
                    <a:pt x="5337" y="6138"/>
                  </a:cubicBezTo>
                  <a:lnTo>
                    <a:pt x="5337" y="6138"/>
                  </a:lnTo>
                  <a:cubicBezTo>
                    <a:pt x="4337" y="7473"/>
                    <a:pt x="3203" y="8707"/>
                    <a:pt x="1968" y="9808"/>
                  </a:cubicBezTo>
                  <a:cubicBezTo>
                    <a:pt x="2669" y="9574"/>
                    <a:pt x="3336" y="9341"/>
                    <a:pt x="3970" y="8907"/>
                  </a:cubicBezTo>
                  <a:lnTo>
                    <a:pt x="3970" y="8907"/>
                  </a:lnTo>
                  <a:cubicBezTo>
                    <a:pt x="2702" y="10308"/>
                    <a:pt x="1368" y="11542"/>
                    <a:pt x="0" y="12643"/>
                  </a:cubicBezTo>
                  <a:cubicBezTo>
                    <a:pt x="1835" y="11742"/>
                    <a:pt x="3536" y="10808"/>
                    <a:pt x="5204" y="9674"/>
                  </a:cubicBezTo>
                  <a:lnTo>
                    <a:pt x="5204" y="9674"/>
                  </a:lnTo>
                  <a:cubicBezTo>
                    <a:pt x="4837" y="10241"/>
                    <a:pt x="4370" y="10808"/>
                    <a:pt x="3836" y="11242"/>
                  </a:cubicBezTo>
                  <a:cubicBezTo>
                    <a:pt x="4970" y="10542"/>
                    <a:pt x="5871" y="9541"/>
                    <a:pt x="6538" y="8373"/>
                  </a:cubicBezTo>
                  <a:lnTo>
                    <a:pt x="6538" y="8373"/>
                  </a:lnTo>
                  <a:cubicBezTo>
                    <a:pt x="6438" y="9207"/>
                    <a:pt x="6138" y="9874"/>
                    <a:pt x="5671" y="10575"/>
                  </a:cubicBezTo>
                  <a:cubicBezTo>
                    <a:pt x="6138" y="10208"/>
                    <a:pt x="6472" y="9674"/>
                    <a:pt x="6705" y="9141"/>
                  </a:cubicBezTo>
                  <a:cubicBezTo>
                    <a:pt x="6972" y="8574"/>
                    <a:pt x="7105" y="7973"/>
                    <a:pt x="7272" y="7373"/>
                  </a:cubicBezTo>
                  <a:lnTo>
                    <a:pt x="7272" y="7373"/>
                  </a:lnTo>
                  <a:cubicBezTo>
                    <a:pt x="7305" y="8173"/>
                    <a:pt x="7339" y="8874"/>
                    <a:pt x="7205" y="9674"/>
                  </a:cubicBezTo>
                  <a:cubicBezTo>
                    <a:pt x="7672" y="8674"/>
                    <a:pt x="7973" y="7706"/>
                    <a:pt x="8206" y="6672"/>
                  </a:cubicBezTo>
                  <a:lnTo>
                    <a:pt x="8206" y="6672"/>
                  </a:lnTo>
                  <a:cubicBezTo>
                    <a:pt x="8273" y="7473"/>
                    <a:pt x="8173" y="8240"/>
                    <a:pt x="8006" y="9007"/>
                  </a:cubicBezTo>
                  <a:cubicBezTo>
                    <a:pt x="8473" y="7973"/>
                    <a:pt x="8807" y="6839"/>
                    <a:pt x="8973" y="5705"/>
                  </a:cubicBezTo>
                  <a:cubicBezTo>
                    <a:pt x="9107" y="6305"/>
                    <a:pt x="9207" y="6772"/>
                    <a:pt x="9207" y="7373"/>
                  </a:cubicBezTo>
                  <a:cubicBezTo>
                    <a:pt x="9374" y="6505"/>
                    <a:pt x="9507" y="5671"/>
                    <a:pt x="9474" y="4804"/>
                  </a:cubicBezTo>
                  <a:cubicBezTo>
                    <a:pt x="9340" y="4637"/>
                    <a:pt x="9207" y="4471"/>
                    <a:pt x="9040" y="4304"/>
                  </a:cubicBezTo>
                  <a:cubicBezTo>
                    <a:pt x="7372" y="6038"/>
                    <a:pt x="5704" y="7706"/>
                    <a:pt x="4036" y="9474"/>
                  </a:cubicBezTo>
                  <a:cubicBezTo>
                    <a:pt x="4937" y="8373"/>
                    <a:pt x="5671" y="7373"/>
                    <a:pt x="6305" y="6172"/>
                  </a:cubicBezTo>
                  <a:cubicBezTo>
                    <a:pt x="6939" y="4971"/>
                    <a:pt x="7305" y="3570"/>
                    <a:pt x="7105" y="2202"/>
                  </a:cubicBezTo>
                  <a:cubicBezTo>
                    <a:pt x="6972" y="1402"/>
                    <a:pt x="6638" y="668"/>
                    <a:pt x="6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4" name="Google Shape;6674;p33"/>
            <p:cNvSpPr/>
            <p:nvPr/>
          </p:nvSpPr>
          <p:spPr>
            <a:xfrm>
              <a:off x="5261425" y="2363800"/>
              <a:ext cx="191000" cy="165975"/>
            </a:xfrm>
            <a:custGeom>
              <a:avLst/>
              <a:gdLst/>
              <a:ahLst/>
              <a:cxnLst/>
              <a:rect l="l" t="t" r="r" b="b"/>
              <a:pathLst>
                <a:path w="7640" h="6639" extrusionOk="0">
                  <a:moveTo>
                    <a:pt x="4470" y="1"/>
                  </a:moveTo>
                  <a:lnTo>
                    <a:pt x="4470" y="1"/>
                  </a:lnTo>
                  <a:cubicBezTo>
                    <a:pt x="3403" y="534"/>
                    <a:pt x="2469" y="1135"/>
                    <a:pt x="1602" y="1969"/>
                  </a:cubicBezTo>
                  <a:cubicBezTo>
                    <a:pt x="1935" y="1335"/>
                    <a:pt x="2169" y="701"/>
                    <a:pt x="2569" y="67"/>
                  </a:cubicBezTo>
                  <a:lnTo>
                    <a:pt x="2569" y="67"/>
                  </a:lnTo>
                  <a:cubicBezTo>
                    <a:pt x="1568" y="701"/>
                    <a:pt x="734" y="1535"/>
                    <a:pt x="1" y="2469"/>
                  </a:cubicBezTo>
                  <a:cubicBezTo>
                    <a:pt x="334" y="3370"/>
                    <a:pt x="768" y="4304"/>
                    <a:pt x="1402" y="5004"/>
                  </a:cubicBezTo>
                  <a:cubicBezTo>
                    <a:pt x="1935" y="5605"/>
                    <a:pt x="2636" y="6072"/>
                    <a:pt x="3270" y="6639"/>
                  </a:cubicBezTo>
                  <a:cubicBezTo>
                    <a:pt x="4871" y="6305"/>
                    <a:pt x="6305" y="5705"/>
                    <a:pt x="7639" y="4837"/>
                  </a:cubicBezTo>
                  <a:lnTo>
                    <a:pt x="7639" y="4837"/>
                  </a:lnTo>
                  <a:cubicBezTo>
                    <a:pt x="6639" y="5204"/>
                    <a:pt x="5638" y="5471"/>
                    <a:pt x="4571" y="5638"/>
                  </a:cubicBezTo>
                  <a:cubicBezTo>
                    <a:pt x="5571" y="5138"/>
                    <a:pt x="6439" y="4537"/>
                    <a:pt x="7239" y="3737"/>
                  </a:cubicBezTo>
                  <a:lnTo>
                    <a:pt x="7239" y="3737"/>
                  </a:lnTo>
                  <a:cubicBezTo>
                    <a:pt x="6238" y="4304"/>
                    <a:pt x="5238" y="4637"/>
                    <a:pt x="4104" y="4971"/>
                  </a:cubicBezTo>
                  <a:cubicBezTo>
                    <a:pt x="4671" y="4337"/>
                    <a:pt x="5304" y="3803"/>
                    <a:pt x="5972" y="3303"/>
                  </a:cubicBezTo>
                  <a:lnTo>
                    <a:pt x="5972" y="3303"/>
                  </a:lnTo>
                  <a:cubicBezTo>
                    <a:pt x="4937" y="3703"/>
                    <a:pt x="4070" y="4037"/>
                    <a:pt x="3136" y="4570"/>
                  </a:cubicBezTo>
                  <a:cubicBezTo>
                    <a:pt x="3703" y="3403"/>
                    <a:pt x="4437" y="2502"/>
                    <a:pt x="5438" y="1702"/>
                  </a:cubicBezTo>
                  <a:lnTo>
                    <a:pt x="5438" y="1702"/>
                  </a:lnTo>
                  <a:cubicBezTo>
                    <a:pt x="4737" y="1869"/>
                    <a:pt x="4070" y="2169"/>
                    <a:pt x="3503" y="2669"/>
                  </a:cubicBezTo>
                  <a:cubicBezTo>
                    <a:pt x="4137" y="1802"/>
                    <a:pt x="5038" y="1035"/>
                    <a:pt x="5972" y="534"/>
                  </a:cubicBezTo>
                  <a:lnTo>
                    <a:pt x="5972" y="534"/>
                  </a:lnTo>
                  <a:cubicBezTo>
                    <a:pt x="4804" y="1135"/>
                    <a:pt x="3770" y="1502"/>
                    <a:pt x="2602" y="2069"/>
                  </a:cubicBezTo>
                  <a:cubicBezTo>
                    <a:pt x="3236" y="1368"/>
                    <a:pt x="3837" y="701"/>
                    <a:pt x="44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5" name="Google Shape;6675;p33"/>
            <p:cNvSpPr/>
            <p:nvPr/>
          </p:nvSpPr>
          <p:spPr>
            <a:xfrm>
              <a:off x="5586650" y="2177000"/>
              <a:ext cx="483725" cy="529575"/>
            </a:xfrm>
            <a:custGeom>
              <a:avLst/>
              <a:gdLst/>
              <a:ahLst/>
              <a:cxnLst/>
              <a:rect l="l" t="t" r="r" b="b"/>
              <a:pathLst>
                <a:path w="19349" h="21183" extrusionOk="0">
                  <a:moveTo>
                    <a:pt x="17413" y="1"/>
                  </a:moveTo>
                  <a:lnTo>
                    <a:pt x="17413" y="1"/>
                  </a:lnTo>
                  <a:cubicBezTo>
                    <a:pt x="16413" y="2269"/>
                    <a:pt x="15479" y="4370"/>
                    <a:pt x="14478" y="6639"/>
                  </a:cubicBezTo>
                  <a:cubicBezTo>
                    <a:pt x="14745" y="4604"/>
                    <a:pt x="14945" y="2636"/>
                    <a:pt x="15212" y="601"/>
                  </a:cubicBezTo>
                  <a:lnTo>
                    <a:pt x="15212" y="601"/>
                  </a:lnTo>
                  <a:cubicBezTo>
                    <a:pt x="14411" y="3803"/>
                    <a:pt x="13044" y="6839"/>
                    <a:pt x="11209" y="9641"/>
                  </a:cubicBezTo>
                  <a:cubicBezTo>
                    <a:pt x="12110" y="7139"/>
                    <a:pt x="12710" y="4604"/>
                    <a:pt x="13110" y="1969"/>
                  </a:cubicBezTo>
                  <a:lnTo>
                    <a:pt x="13110" y="1969"/>
                  </a:lnTo>
                  <a:cubicBezTo>
                    <a:pt x="11909" y="4704"/>
                    <a:pt x="10709" y="7372"/>
                    <a:pt x="9441" y="10141"/>
                  </a:cubicBezTo>
                  <a:cubicBezTo>
                    <a:pt x="9941" y="8607"/>
                    <a:pt x="10308" y="7039"/>
                    <a:pt x="10542" y="5404"/>
                  </a:cubicBezTo>
                  <a:lnTo>
                    <a:pt x="10542" y="5404"/>
                  </a:lnTo>
                  <a:cubicBezTo>
                    <a:pt x="9808" y="7239"/>
                    <a:pt x="9041" y="9040"/>
                    <a:pt x="8040" y="10775"/>
                  </a:cubicBezTo>
                  <a:cubicBezTo>
                    <a:pt x="8140" y="8173"/>
                    <a:pt x="8407" y="5671"/>
                    <a:pt x="8874" y="3136"/>
                  </a:cubicBezTo>
                  <a:lnTo>
                    <a:pt x="8874" y="3136"/>
                  </a:lnTo>
                  <a:cubicBezTo>
                    <a:pt x="8073" y="6038"/>
                    <a:pt x="6939" y="8740"/>
                    <a:pt x="5471" y="11375"/>
                  </a:cubicBezTo>
                  <a:cubicBezTo>
                    <a:pt x="5471" y="10341"/>
                    <a:pt x="5438" y="9374"/>
                    <a:pt x="5438" y="8373"/>
                  </a:cubicBezTo>
                  <a:cubicBezTo>
                    <a:pt x="4938" y="9974"/>
                    <a:pt x="4337" y="11475"/>
                    <a:pt x="3570" y="12943"/>
                  </a:cubicBezTo>
                  <a:lnTo>
                    <a:pt x="3570" y="9641"/>
                  </a:lnTo>
                  <a:cubicBezTo>
                    <a:pt x="3203" y="10842"/>
                    <a:pt x="2803" y="12009"/>
                    <a:pt x="2469" y="13210"/>
                  </a:cubicBezTo>
                  <a:cubicBezTo>
                    <a:pt x="2469" y="12243"/>
                    <a:pt x="2436" y="11342"/>
                    <a:pt x="2403" y="10341"/>
                  </a:cubicBezTo>
                  <a:cubicBezTo>
                    <a:pt x="2069" y="12143"/>
                    <a:pt x="1202" y="13810"/>
                    <a:pt x="1" y="15211"/>
                  </a:cubicBezTo>
                  <a:cubicBezTo>
                    <a:pt x="1068" y="17079"/>
                    <a:pt x="1802" y="19114"/>
                    <a:pt x="2269" y="21182"/>
                  </a:cubicBezTo>
                  <a:lnTo>
                    <a:pt x="2503" y="20182"/>
                  </a:lnTo>
                  <a:cubicBezTo>
                    <a:pt x="7239" y="17813"/>
                    <a:pt x="11409" y="14478"/>
                    <a:pt x="14778" y="10408"/>
                  </a:cubicBezTo>
                  <a:cubicBezTo>
                    <a:pt x="15779" y="9207"/>
                    <a:pt x="16746" y="7906"/>
                    <a:pt x="17580" y="6539"/>
                  </a:cubicBezTo>
                  <a:cubicBezTo>
                    <a:pt x="18414" y="4504"/>
                    <a:pt x="19015" y="2336"/>
                    <a:pt x="19348" y="134"/>
                  </a:cubicBezTo>
                  <a:lnTo>
                    <a:pt x="19348" y="134"/>
                  </a:lnTo>
                  <a:cubicBezTo>
                    <a:pt x="18347" y="2402"/>
                    <a:pt x="17347" y="4637"/>
                    <a:pt x="15979" y="6705"/>
                  </a:cubicBezTo>
                  <a:cubicBezTo>
                    <a:pt x="16780" y="4537"/>
                    <a:pt x="17213" y="2302"/>
                    <a:pt x="17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6" name="Google Shape;6676;p33"/>
            <p:cNvSpPr/>
            <p:nvPr/>
          </p:nvSpPr>
          <p:spPr>
            <a:xfrm>
              <a:off x="5458225" y="1601600"/>
              <a:ext cx="522900" cy="396975"/>
            </a:xfrm>
            <a:custGeom>
              <a:avLst/>
              <a:gdLst/>
              <a:ahLst/>
              <a:cxnLst/>
              <a:rect l="l" t="t" r="r" b="b"/>
              <a:pathLst>
                <a:path w="20916" h="15879" extrusionOk="0">
                  <a:moveTo>
                    <a:pt x="20916" y="0"/>
                  </a:moveTo>
                  <a:lnTo>
                    <a:pt x="20916" y="0"/>
                  </a:lnTo>
                  <a:cubicBezTo>
                    <a:pt x="15045" y="5170"/>
                    <a:pt x="8907" y="9840"/>
                    <a:pt x="2436" y="14177"/>
                  </a:cubicBezTo>
                  <a:cubicBezTo>
                    <a:pt x="1669" y="14744"/>
                    <a:pt x="835" y="15344"/>
                    <a:pt x="1" y="15878"/>
                  </a:cubicBezTo>
                  <a:cubicBezTo>
                    <a:pt x="2036" y="15244"/>
                    <a:pt x="4004" y="14310"/>
                    <a:pt x="5772" y="13143"/>
                  </a:cubicBezTo>
                  <a:lnTo>
                    <a:pt x="5772" y="13143"/>
                  </a:lnTo>
                  <a:cubicBezTo>
                    <a:pt x="4704" y="14010"/>
                    <a:pt x="3637" y="14877"/>
                    <a:pt x="2569" y="15745"/>
                  </a:cubicBezTo>
                  <a:cubicBezTo>
                    <a:pt x="4404" y="14744"/>
                    <a:pt x="6072" y="13576"/>
                    <a:pt x="7640" y="12209"/>
                  </a:cubicBezTo>
                  <a:lnTo>
                    <a:pt x="7640" y="12209"/>
                  </a:lnTo>
                  <a:cubicBezTo>
                    <a:pt x="6806" y="13209"/>
                    <a:pt x="5972" y="14144"/>
                    <a:pt x="5138" y="15144"/>
                  </a:cubicBezTo>
                  <a:cubicBezTo>
                    <a:pt x="6706" y="14043"/>
                    <a:pt x="8207" y="12943"/>
                    <a:pt x="9574" y="11642"/>
                  </a:cubicBezTo>
                  <a:lnTo>
                    <a:pt x="9574" y="11642"/>
                  </a:lnTo>
                  <a:cubicBezTo>
                    <a:pt x="9041" y="12642"/>
                    <a:pt x="8440" y="13643"/>
                    <a:pt x="7740" y="14544"/>
                  </a:cubicBezTo>
                  <a:cubicBezTo>
                    <a:pt x="9341" y="13810"/>
                    <a:pt x="10842" y="13009"/>
                    <a:pt x="12276" y="12009"/>
                  </a:cubicBezTo>
                  <a:cubicBezTo>
                    <a:pt x="13744" y="11008"/>
                    <a:pt x="15045" y="9807"/>
                    <a:pt x="15912" y="8273"/>
                  </a:cubicBezTo>
                  <a:lnTo>
                    <a:pt x="15912" y="8273"/>
                  </a:lnTo>
                  <a:cubicBezTo>
                    <a:pt x="14611" y="9273"/>
                    <a:pt x="13377" y="10274"/>
                    <a:pt x="12110" y="11241"/>
                  </a:cubicBezTo>
                  <a:cubicBezTo>
                    <a:pt x="13277" y="10007"/>
                    <a:pt x="14445" y="8740"/>
                    <a:pt x="15512" y="7372"/>
                  </a:cubicBezTo>
                  <a:lnTo>
                    <a:pt x="15512" y="7372"/>
                  </a:lnTo>
                  <a:cubicBezTo>
                    <a:pt x="14378" y="8206"/>
                    <a:pt x="13144" y="8906"/>
                    <a:pt x="11943" y="9674"/>
                  </a:cubicBezTo>
                  <a:cubicBezTo>
                    <a:pt x="13144" y="8506"/>
                    <a:pt x="14311" y="7372"/>
                    <a:pt x="15545" y="6204"/>
                  </a:cubicBezTo>
                  <a:lnTo>
                    <a:pt x="15545" y="6204"/>
                  </a:lnTo>
                  <a:cubicBezTo>
                    <a:pt x="14678" y="6805"/>
                    <a:pt x="13744" y="7339"/>
                    <a:pt x="12843" y="7806"/>
                  </a:cubicBezTo>
                  <a:cubicBezTo>
                    <a:pt x="15078" y="6371"/>
                    <a:pt x="17213" y="4904"/>
                    <a:pt x="19281" y="3236"/>
                  </a:cubicBezTo>
                  <a:lnTo>
                    <a:pt x="19281" y="3236"/>
                  </a:lnTo>
                  <a:cubicBezTo>
                    <a:pt x="18281" y="4003"/>
                    <a:pt x="17247" y="4570"/>
                    <a:pt x="16112" y="5070"/>
                  </a:cubicBezTo>
                  <a:cubicBezTo>
                    <a:pt x="17580" y="4203"/>
                    <a:pt x="18914" y="3202"/>
                    <a:pt x="20149" y="2001"/>
                  </a:cubicBezTo>
                  <a:lnTo>
                    <a:pt x="20149" y="2001"/>
                  </a:lnTo>
                  <a:cubicBezTo>
                    <a:pt x="19315" y="2502"/>
                    <a:pt x="18548" y="3002"/>
                    <a:pt x="17647" y="3536"/>
                  </a:cubicBezTo>
                  <a:cubicBezTo>
                    <a:pt x="18948" y="2535"/>
                    <a:pt x="20082" y="1368"/>
                    <a:pt x="209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7" name="Google Shape;6677;p33"/>
            <p:cNvSpPr/>
            <p:nvPr/>
          </p:nvSpPr>
          <p:spPr>
            <a:xfrm>
              <a:off x="5172200" y="1938500"/>
              <a:ext cx="130125" cy="372800"/>
            </a:xfrm>
            <a:custGeom>
              <a:avLst/>
              <a:gdLst/>
              <a:ahLst/>
              <a:cxnLst/>
              <a:rect l="l" t="t" r="r" b="b"/>
              <a:pathLst>
                <a:path w="5205" h="14912" extrusionOk="0">
                  <a:moveTo>
                    <a:pt x="4937" y="0"/>
                  </a:moveTo>
                  <a:lnTo>
                    <a:pt x="4937" y="0"/>
                  </a:lnTo>
                  <a:cubicBezTo>
                    <a:pt x="4704" y="201"/>
                    <a:pt x="4504" y="467"/>
                    <a:pt x="4337" y="668"/>
                  </a:cubicBezTo>
                  <a:cubicBezTo>
                    <a:pt x="3103" y="2569"/>
                    <a:pt x="1968" y="4570"/>
                    <a:pt x="1034" y="6705"/>
                  </a:cubicBezTo>
                  <a:cubicBezTo>
                    <a:pt x="534" y="7873"/>
                    <a:pt x="100" y="9074"/>
                    <a:pt x="34" y="10341"/>
                  </a:cubicBezTo>
                  <a:cubicBezTo>
                    <a:pt x="0" y="11409"/>
                    <a:pt x="334" y="12509"/>
                    <a:pt x="801" y="13510"/>
                  </a:cubicBezTo>
                  <a:cubicBezTo>
                    <a:pt x="1034" y="14010"/>
                    <a:pt x="1301" y="14477"/>
                    <a:pt x="1602" y="14911"/>
                  </a:cubicBezTo>
                  <a:cubicBezTo>
                    <a:pt x="1668" y="13910"/>
                    <a:pt x="1968" y="12910"/>
                    <a:pt x="2469" y="12009"/>
                  </a:cubicBezTo>
                  <a:lnTo>
                    <a:pt x="2469" y="12009"/>
                  </a:lnTo>
                  <a:cubicBezTo>
                    <a:pt x="1968" y="12309"/>
                    <a:pt x="1602" y="12676"/>
                    <a:pt x="1268" y="13143"/>
                  </a:cubicBezTo>
                  <a:cubicBezTo>
                    <a:pt x="1535" y="11375"/>
                    <a:pt x="2536" y="9741"/>
                    <a:pt x="4103" y="8873"/>
                  </a:cubicBezTo>
                  <a:lnTo>
                    <a:pt x="4103" y="8873"/>
                  </a:lnTo>
                  <a:cubicBezTo>
                    <a:pt x="3436" y="9207"/>
                    <a:pt x="2802" y="9474"/>
                    <a:pt x="2135" y="9807"/>
                  </a:cubicBezTo>
                  <a:cubicBezTo>
                    <a:pt x="2802" y="8540"/>
                    <a:pt x="3803" y="7506"/>
                    <a:pt x="5004" y="6805"/>
                  </a:cubicBezTo>
                  <a:lnTo>
                    <a:pt x="5004" y="6805"/>
                  </a:lnTo>
                  <a:cubicBezTo>
                    <a:pt x="4203" y="7239"/>
                    <a:pt x="3470" y="7673"/>
                    <a:pt x="2669" y="8140"/>
                  </a:cubicBezTo>
                  <a:cubicBezTo>
                    <a:pt x="3536" y="6972"/>
                    <a:pt x="4370" y="5871"/>
                    <a:pt x="5204" y="4704"/>
                  </a:cubicBezTo>
                  <a:lnTo>
                    <a:pt x="5204" y="4704"/>
                  </a:lnTo>
                  <a:cubicBezTo>
                    <a:pt x="4504" y="5338"/>
                    <a:pt x="3703" y="5838"/>
                    <a:pt x="2936" y="6338"/>
                  </a:cubicBezTo>
                  <a:cubicBezTo>
                    <a:pt x="3670" y="5304"/>
                    <a:pt x="4303" y="4203"/>
                    <a:pt x="4837" y="3069"/>
                  </a:cubicBezTo>
                  <a:lnTo>
                    <a:pt x="4837" y="3069"/>
                  </a:lnTo>
                  <a:cubicBezTo>
                    <a:pt x="4470" y="3503"/>
                    <a:pt x="4103" y="3836"/>
                    <a:pt x="3770" y="4237"/>
                  </a:cubicBezTo>
                  <a:cubicBezTo>
                    <a:pt x="4303" y="2869"/>
                    <a:pt x="4704" y="1468"/>
                    <a:pt x="49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8" name="Google Shape;6678;p33"/>
            <p:cNvSpPr/>
            <p:nvPr/>
          </p:nvSpPr>
          <p:spPr>
            <a:xfrm>
              <a:off x="5276450" y="1147925"/>
              <a:ext cx="466175" cy="453700"/>
            </a:xfrm>
            <a:custGeom>
              <a:avLst/>
              <a:gdLst/>
              <a:ahLst/>
              <a:cxnLst/>
              <a:rect l="l" t="t" r="r" b="b"/>
              <a:pathLst>
                <a:path w="18647" h="18148" extrusionOk="0">
                  <a:moveTo>
                    <a:pt x="18213" y="1"/>
                  </a:moveTo>
                  <a:cubicBezTo>
                    <a:pt x="12142" y="5905"/>
                    <a:pt x="6271" y="11909"/>
                    <a:pt x="200" y="17780"/>
                  </a:cubicBezTo>
                  <a:cubicBezTo>
                    <a:pt x="133" y="17914"/>
                    <a:pt x="33" y="18014"/>
                    <a:pt x="0" y="18147"/>
                  </a:cubicBezTo>
                  <a:cubicBezTo>
                    <a:pt x="1434" y="17480"/>
                    <a:pt x="2769" y="16613"/>
                    <a:pt x="3970" y="15645"/>
                  </a:cubicBezTo>
                  <a:lnTo>
                    <a:pt x="3970" y="15645"/>
                  </a:lnTo>
                  <a:cubicBezTo>
                    <a:pt x="3436" y="16412"/>
                    <a:pt x="2802" y="17080"/>
                    <a:pt x="2102" y="17647"/>
                  </a:cubicBezTo>
                  <a:cubicBezTo>
                    <a:pt x="3803" y="16679"/>
                    <a:pt x="5471" y="15645"/>
                    <a:pt x="6938" y="14344"/>
                  </a:cubicBezTo>
                  <a:lnTo>
                    <a:pt x="6938" y="14344"/>
                  </a:lnTo>
                  <a:cubicBezTo>
                    <a:pt x="6305" y="14978"/>
                    <a:pt x="5704" y="15645"/>
                    <a:pt x="5170" y="16346"/>
                  </a:cubicBezTo>
                  <a:cubicBezTo>
                    <a:pt x="7505" y="15178"/>
                    <a:pt x="9640" y="13577"/>
                    <a:pt x="11375" y="11609"/>
                  </a:cubicBezTo>
                  <a:lnTo>
                    <a:pt x="11375" y="11609"/>
                  </a:lnTo>
                  <a:cubicBezTo>
                    <a:pt x="10508" y="12109"/>
                    <a:pt x="9640" y="12510"/>
                    <a:pt x="8706" y="12943"/>
                  </a:cubicBezTo>
                  <a:cubicBezTo>
                    <a:pt x="10307" y="11609"/>
                    <a:pt x="11842" y="10175"/>
                    <a:pt x="13310" y="8674"/>
                  </a:cubicBezTo>
                  <a:lnTo>
                    <a:pt x="13310" y="8674"/>
                  </a:lnTo>
                  <a:cubicBezTo>
                    <a:pt x="12142" y="9341"/>
                    <a:pt x="11041" y="10008"/>
                    <a:pt x="9874" y="10675"/>
                  </a:cubicBezTo>
                  <a:cubicBezTo>
                    <a:pt x="11842" y="9474"/>
                    <a:pt x="13710" y="8140"/>
                    <a:pt x="15478" y="6672"/>
                  </a:cubicBezTo>
                  <a:lnTo>
                    <a:pt x="15478" y="6672"/>
                  </a:lnTo>
                  <a:cubicBezTo>
                    <a:pt x="14444" y="7273"/>
                    <a:pt x="13443" y="7773"/>
                    <a:pt x="12342" y="8340"/>
                  </a:cubicBezTo>
                  <a:cubicBezTo>
                    <a:pt x="14043" y="7139"/>
                    <a:pt x="15711" y="5905"/>
                    <a:pt x="17446" y="4671"/>
                  </a:cubicBezTo>
                  <a:lnTo>
                    <a:pt x="17446" y="4671"/>
                  </a:lnTo>
                  <a:cubicBezTo>
                    <a:pt x="16212" y="5238"/>
                    <a:pt x="15011" y="5805"/>
                    <a:pt x="13810" y="6339"/>
                  </a:cubicBezTo>
                  <a:cubicBezTo>
                    <a:pt x="15111" y="5438"/>
                    <a:pt x="16378" y="4471"/>
                    <a:pt x="17679" y="3570"/>
                  </a:cubicBezTo>
                  <a:lnTo>
                    <a:pt x="17679" y="3570"/>
                  </a:lnTo>
                  <a:cubicBezTo>
                    <a:pt x="16845" y="4004"/>
                    <a:pt x="16011" y="4404"/>
                    <a:pt x="15211" y="4838"/>
                  </a:cubicBezTo>
                  <a:cubicBezTo>
                    <a:pt x="16212" y="4270"/>
                    <a:pt x="17112" y="3603"/>
                    <a:pt x="18013" y="2936"/>
                  </a:cubicBezTo>
                  <a:lnTo>
                    <a:pt x="18013" y="2936"/>
                  </a:lnTo>
                  <a:cubicBezTo>
                    <a:pt x="17379" y="3136"/>
                    <a:pt x="16779" y="3336"/>
                    <a:pt x="16178" y="3603"/>
                  </a:cubicBezTo>
                  <a:cubicBezTo>
                    <a:pt x="17012" y="2903"/>
                    <a:pt x="17813" y="2236"/>
                    <a:pt x="18647" y="1502"/>
                  </a:cubicBezTo>
                  <a:cubicBezTo>
                    <a:pt x="18513" y="935"/>
                    <a:pt x="18380" y="468"/>
                    <a:pt x="182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79" name="Google Shape;6679;p33"/>
            <p:cNvSpPr/>
            <p:nvPr/>
          </p:nvSpPr>
          <p:spPr>
            <a:xfrm>
              <a:off x="4825275" y="474950"/>
              <a:ext cx="199350" cy="261875"/>
            </a:xfrm>
            <a:custGeom>
              <a:avLst/>
              <a:gdLst/>
              <a:ahLst/>
              <a:cxnLst/>
              <a:rect l="l" t="t" r="r" b="b"/>
              <a:pathLst>
                <a:path w="7974" h="10475" extrusionOk="0">
                  <a:moveTo>
                    <a:pt x="6372" y="0"/>
                  </a:moveTo>
                  <a:cubicBezTo>
                    <a:pt x="5171" y="3903"/>
                    <a:pt x="3003" y="7539"/>
                    <a:pt x="34" y="10375"/>
                  </a:cubicBezTo>
                  <a:lnTo>
                    <a:pt x="1" y="10475"/>
                  </a:lnTo>
                  <a:cubicBezTo>
                    <a:pt x="1335" y="9707"/>
                    <a:pt x="2503" y="8707"/>
                    <a:pt x="3403" y="7506"/>
                  </a:cubicBezTo>
                  <a:lnTo>
                    <a:pt x="3403" y="7506"/>
                  </a:lnTo>
                  <a:cubicBezTo>
                    <a:pt x="3170" y="8006"/>
                    <a:pt x="2936" y="8507"/>
                    <a:pt x="2569" y="8974"/>
                  </a:cubicBezTo>
                  <a:cubicBezTo>
                    <a:pt x="3570" y="7973"/>
                    <a:pt x="4471" y="6839"/>
                    <a:pt x="5205" y="5638"/>
                  </a:cubicBezTo>
                  <a:lnTo>
                    <a:pt x="5205" y="5638"/>
                  </a:lnTo>
                  <a:cubicBezTo>
                    <a:pt x="5004" y="6172"/>
                    <a:pt x="4804" y="6672"/>
                    <a:pt x="4537" y="7206"/>
                  </a:cubicBezTo>
                  <a:cubicBezTo>
                    <a:pt x="5371" y="6338"/>
                    <a:pt x="6038" y="5404"/>
                    <a:pt x="6539" y="4404"/>
                  </a:cubicBezTo>
                  <a:lnTo>
                    <a:pt x="6539" y="4404"/>
                  </a:lnTo>
                  <a:cubicBezTo>
                    <a:pt x="6405" y="4771"/>
                    <a:pt x="6272" y="5171"/>
                    <a:pt x="6072" y="5504"/>
                  </a:cubicBezTo>
                  <a:cubicBezTo>
                    <a:pt x="6539" y="4971"/>
                    <a:pt x="6906" y="4337"/>
                    <a:pt x="7206" y="3670"/>
                  </a:cubicBezTo>
                  <a:lnTo>
                    <a:pt x="7206" y="3670"/>
                  </a:lnTo>
                  <a:cubicBezTo>
                    <a:pt x="7206" y="3970"/>
                    <a:pt x="7173" y="4237"/>
                    <a:pt x="7073" y="4537"/>
                  </a:cubicBezTo>
                  <a:cubicBezTo>
                    <a:pt x="7373" y="3870"/>
                    <a:pt x="7673" y="3236"/>
                    <a:pt x="7940" y="2569"/>
                  </a:cubicBezTo>
                  <a:lnTo>
                    <a:pt x="7940" y="2569"/>
                  </a:lnTo>
                  <a:cubicBezTo>
                    <a:pt x="7740" y="2836"/>
                    <a:pt x="7573" y="3069"/>
                    <a:pt x="7373" y="3336"/>
                  </a:cubicBezTo>
                  <a:cubicBezTo>
                    <a:pt x="7673" y="2903"/>
                    <a:pt x="7840" y="2469"/>
                    <a:pt x="7906" y="1969"/>
                  </a:cubicBezTo>
                  <a:lnTo>
                    <a:pt x="7906" y="1969"/>
                  </a:lnTo>
                  <a:cubicBezTo>
                    <a:pt x="7756" y="2141"/>
                    <a:pt x="7591" y="2327"/>
                    <a:pt x="7439" y="2519"/>
                  </a:cubicBezTo>
                  <a:lnTo>
                    <a:pt x="7439" y="2519"/>
                  </a:lnTo>
                  <a:cubicBezTo>
                    <a:pt x="7789" y="1977"/>
                    <a:pt x="7973" y="1339"/>
                    <a:pt x="7973" y="701"/>
                  </a:cubicBezTo>
                  <a:cubicBezTo>
                    <a:pt x="7473" y="467"/>
                    <a:pt x="6906" y="234"/>
                    <a:pt x="6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80" name="Google Shape;6680;p33"/>
            <p:cNvSpPr/>
            <p:nvPr/>
          </p:nvSpPr>
          <p:spPr>
            <a:xfrm>
              <a:off x="5042950" y="491625"/>
              <a:ext cx="113425" cy="192675"/>
            </a:xfrm>
            <a:custGeom>
              <a:avLst/>
              <a:gdLst/>
              <a:ahLst/>
              <a:cxnLst/>
              <a:rect l="l" t="t" r="r" b="b"/>
              <a:pathLst>
                <a:path w="4537" h="7707" extrusionOk="0">
                  <a:moveTo>
                    <a:pt x="2835" y="1"/>
                  </a:moveTo>
                  <a:cubicBezTo>
                    <a:pt x="2635" y="534"/>
                    <a:pt x="2368" y="1035"/>
                    <a:pt x="2168" y="1535"/>
                  </a:cubicBezTo>
                  <a:cubicBezTo>
                    <a:pt x="2168" y="1568"/>
                    <a:pt x="2168" y="1635"/>
                    <a:pt x="2202" y="1635"/>
                  </a:cubicBezTo>
                  <a:cubicBezTo>
                    <a:pt x="1668" y="3470"/>
                    <a:pt x="901" y="5204"/>
                    <a:pt x="0" y="6872"/>
                  </a:cubicBezTo>
                  <a:cubicBezTo>
                    <a:pt x="534" y="6305"/>
                    <a:pt x="1034" y="5738"/>
                    <a:pt x="1534" y="5138"/>
                  </a:cubicBezTo>
                  <a:lnTo>
                    <a:pt x="1534" y="5138"/>
                  </a:lnTo>
                  <a:cubicBezTo>
                    <a:pt x="1034" y="6005"/>
                    <a:pt x="567" y="6839"/>
                    <a:pt x="133" y="7706"/>
                  </a:cubicBezTo>
                  <a:cubicBezTo>
                    <a:pt x="1019" y="6850"/>
                    <a:pt x="1774" y="5916"/>
                    <a:pt x="2282" y="4811"/>
                  </a:cubicBezTo>
                  <a:lnTo>
                    <a:pt x="2282" y="4811"/>
                  </a:lnTo>
                  <a:cubicBezTo>
                    <a:pt x="2032" y="5422"/>
                    <a:pt x="1817" y="6020"/>
                    <a:pt x="1601" y="6639"/>
                  </a:cubicBezTo>
                  <a:cubicBezTo>
                    <a:pt x="2335" y="5705"/>
                    <a:pt x="3036" y="4804"/>
                    <a:pt x="3536" y="3703"/>
                  </a:cubicBezTo>
                  <a:lnTo>
                    <a:pt x="3536" y="3703"/>
                  </a:lnTo>
                  <a:cubicBezTo>
                    <a:pt x="3336" y="4304"/>
                    <a:pt x="3202" y="4871"/>
                    <a:pt x="3036" y="5471"/>
                  </a:cubicBezTo>
                  <a:cubicBezTo>
                    <a:pt x="3536" y="4737"/>
                    <a:pt x="3869" y="3970"/>
                    <a:pt x="4003" y="3069"/>
                  </a:cubicBezTo>
                  <a:lnTo>
                    <a:pt x="4003" y="3069"/>
                  </a:lnTo>
                  <a:cubicBezTo>
                    <a:pt x="4003" y="3536"/>
                    <a:pt x="4003" y="3970"/>
                    <a:pt x="3970" y="4404"/>
                  </a:cubicBezTo>
                  <a:cubicBezTo>
                    <a:pt x="4203" y="3670"/>
                    <a:pt x="4437" y="2869"/>
                    <a:pt x="4537" y="2069"/>
                  </a:cubicBezTo>
                  <a:cubicBezTo>
                    <a:pt x="4203" y="1302"/>
                    <a:pt x="3503" y="568"/>
                    <a:pt x="28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81" name="Google Shape;6681;p33"/>
            <p:cNvSpPr/>
            <p:nvPr/>
          </p:nvSpPr>
          <p:spPr>
            <a:xfrm>
              <a:off x="4945375" y="1353075"/>
              <a:ext cx="100925" cy="350275"/>
            </a:xfrm>
            <a:custGeom>
              <a:avLst/>
              <a:gdLst/>
              <a:ahLst/>
              <a:cxnLst/>
              <a:rect l="l" t="t" r="r" b="b"/>
              <a:pathLst>
                <a:path w="4037" h="14011" extrusionOk="0">
                  <a:moveTo>
                    <a:pt x="4003" y="1"/>
                  </a:moveTo>
                  <a:cubicBezTo>
                    <a:pt x="3936" y="1"/>
                    <a:pt x="3936" y="67"/>
                    <a:pt x="3903" y="67"/>
                  </a:cubicBezTo>
                  <a:cubicBezTo>
                    <a:pt x="2269" y="2002"/>
                    <a:pt x="901" y="4237"/>
                    <a:pt x="434" y="6672"/>
                  </a:cubicBezTo>
                  <a:cubicBezTo>
                    <a:pt x="0" y="9207"/>
                    <a:pt x="434" y="11976"/>
                    <a:pt x="2102" y="13944"/>
                  </a:cubicBezTo>
                  <a:lnTo>
                    <a:pt x="2202" y="14011"/>
                  </a:lnTo>
                  <a:cubicBezTo>
                    <a:pt x="2235" y="13644"/>
                    <a:pt x="2335" y="13310"/>
                    <a:pt x="2502" y="12977"/>
                  </a:cubicBezTo>
                  <a:lnTo>
                    <a:pt x="2502" y="12977"/>
                  </a:lnTo>
                  <a:cubicBezTo>
                    <a:pt x="2335" y="13177"/>
                    <a:pt x="2202" y="13343"/>
                    <a:pt x="2035" y="13510"/>
                  </a:cubicBezTo>
                  <a:cubicBezTo>
                    <a:pt x="2102" y="12743"/>
                    <a:pt x="2269" y="11909"/>
                    <a:pt x="2669" y="11242"/>
                  </a:cubicBezTo>
                  <a:lnTo>
                    <a:pt x="2669" y="11242"/>
                  </a:lnTo>
                  <a:lnTo>
                    <a:pt x="1902" y="11742"/>
                  </a:lnTo>
                  <a:cubicBezTo>
                    <a:pt x="2269" y="10775"/>
                    <a:pt x="2802" y="9941"/>
                    <a:pt x="3569" y="9174"/>
                  </a:cubicBezTo>
                  <a:lnTo>
                    <a:pt x="3569" y="9174"/>
                  </a:lnTo>
                  <a:cubicBezTo>
                    <a:pt x="3002" y="9507"/>
                    <a:pt x="2469" y="9908"/>
                    <a:pt x="1968" y="10308"/>
                  </a:cubicBezTo>
                  <a:cubicBezTo>
                    <a:pt x="2535" y="9007"/>
                    <a:pt x="3203" y="7806"/>
                    <a:pt x="4036" y="6739"/>
                  </a:cubicBezTo>
                  <a:lnTo>
                    <a:pt x="4036" y="6739"/>
                  </a:lnTo>
                  <a:cubicBezTo>
                    <a:pt x="3236" y="7106"/>
                    <a:pt x="2602" y="7606"/>
                    <a:pt x="2068" y="8206"/>
                  </a:cubicBezTo>
                  <a:cubicBezTo>
                    <a:pt x="2602" y="6939"/>
                    <a:pt x="3102" y="5738"/>
                    <a:pt x="3670" y="4537"/>
                  </a:cubicBezTo>
                  <a:lnTo>
                    <a:pt x="3670" y="4537"/>
                  </a:lnTo>
                  <a:cubicBezTo>
                    <a:pt x="3269" y="4871"/>
                    <a:pt x="2902" y="5204"/>
                    <a:pt x="2535" y="5571"/>
                  </a:cubicBezTo>
                  <a:cubicBezTo>
                    <a:pt x="2602" y="4437"/>
                    <a:pt x="3002" y="3370"/>
                    <a:pt x="3670" y="2436"/>
                  </a:cubicBezTo>
                  <a:lnTo>
                    <a:pt x="3670" y="2436"/>
                  </a:lnTo>
                  <a:cubicBezTo>
                    <a:pt x="3336" y="2769"/>
                    <a:pt x="3002" y="3103"/>
                    <a:pt x="2736" y="3536"/>
                  </a:cubicBezTo>
                  <a:cubicBezTo>
                    <a:pt x="2936" y="2302"/>
                    <a:pt x="3403" y="1135"/>
                    <a:pt x="4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82" name="Google Shape;6682;p33"/>
            <p:cNvSpPr/>
            <p:nvPr/>
          </p:nvSpPr>
          <p:spPr>
            <a:xfrm>
              <a:off x="5476575" y="2092775"/>
              <a:ext cx="166825" cy="437825"/>
            </a:xfrm>
            <a:custGeom>
              <a:avLst/>
              <a:gdLst/>
              <a:ahLst/>
              <a:cxnLst/>
              <a:rect l="l" t="t" r="r" b="b"/>
              <a:pathLst>
                <a:path w="6673" h="17513" extrusionOk="0">
                  <a:moveTo>
                    <a:pt x="1702" y="0"/>
                  </a:moveTo>
                  <a:cubicBezTo>
                    <a:pt x="1569" y="0"/>
                    <a:pt x="1502" y="134"/>
                    <a:pt x="1468" y="234"/>
                  </a:cubicBezTo>
                  <a:cubicBezTo>
                    <a:pt x="1302" y="1468"/>
                    <a:pt x="1168" y="2702"/>
                    <a:pt x="1001" y="3903"/>
                  </a:cubicBezTo>
                  <a:cubicBezTo>
                    <a:pt x="901" y="3069"/>
                    <a:pt x="701" y="2302"/>
                    <a:pt x="568" y="1468"/>
                  </a:cubicBezTo>
                  <a:cubicBezTo>
                    <a:pt x="334" y="2335"/>
                    <a:pt x="401" y="3236"/>
                    <a:pt x="334" y="4170"/>
                  </a:cubicBezTo>
                  <a:cubicBezTo>
                    <a:pt x="234" y="5071"/>
                    <a:pt x="1" y="6005"/>
                    <a:pt x="34" y="6972"/>
                  </a:cubicBezTo>
                  <a:cubicBezTo>
                    <a:pt x="201" y="10308"/>
                    <a:pt x="2369" y="13310"/>
                    <a:pt x="3837" y="16245"/>
                  </a:cubicBezTo>
                  <a:cubicBezTo>
                    <a:pt x="4037" y="16812"/>
                    <a:pt x="4337" y="17380"/>
                    <a:pt x="4838" y="17513"/>
                  </a:cubicBezTo>
                  <a:cubicBezTo>
                    <a:pt x="5772" y="15812"/>
                    <a:pt x="6372" y="13910"/>
                    <a:pt x="6672" y="12009"/>
                  </a:cubicBezTo>
                  <a:lnTo>
                    <a:pt x="6672" y="12009"/>
                  </a:lnTo>
                  <a:cubicBezTo>
                    <a:pt x="6059" y="12699"/>
                    <a:pt x="5524" y="13448"/>
                    <a:pt x="5082" y="14256"/>
                  </a:cubicBezTo>
                  <a:lnTo>
                    <a:pt x="5082" y="14256"/>
                  </a:lnTo>
                  <a:cubicBezTo>
                    <a:pt x="5847" y="12640"/>
                    <a:pt x="6384" y="10927"/>
                    <a:pt x="6672" y="9140"/>
                  </a:cubicBezTo>
                  <a:lnTo>
                    <a:pt x="6672" y="9140"/>
                  </a:lnTo>
                  <a:cubicBezTo>
                    <a:pt x="5938" y="10408"/>
                    <a:pt x="5305" y="11742"/>
                    <a:pt x="4771" y="13177"/>
                  </a:cubicBezTo>
                  <a:cubicBezTo>
                    <a:pt x="5104" y="11642"/>
                    <a:pt x="5338" y="10041"/>
                    <a:pt x="5538" y="8473"/>
                  </a:cubicBezTo>
                  <a:lnTo>
                    <a:pt x="5538" y="8473"/>
                  </a:lnTo>
                  <a:cubicBezTo>
                    <a:pt x="5071" y="9474"/>
                    <a:pt x="4637" y="10408"/>
                    <a:pt x="4137" y="11409"/>
                  </a:cubicBezTo>
                  <a:cubicBezTo>
                    <a:pt x="4170" y="10975"/>
                    <a:pt x="4304" y="10608"/>
                    <a:pt x="4404" y="10174"/>
                  </a:cubicBezTo>
                  <a:cubicBezTo>
                    <a:pt x="4838" y="8740"/>
                    <a:pt x="4971" y="7272"/>
                    <a:pt x="5138" y="5838"/>
                  </a:cubicBezTo>
                  <a:lnTo>
                    <a:pt x="5138" y="5838"/>
                  </a:lnTo>
                  <a:cubicBezTo>
                    <a:pt x="4704" y="6905"/>
                    <a:pt x="4371" y="8006"/>
                    <a:pt x="3970" y="9074"/>
                  </a:cubicBezTo>
                  <a:cubicBezTo>
                    <a:pt x="3737" y="9641"/>
                    <a:pt x="3537" y="10141"/>
                    <a:pt x="3403" y="10675"/>
                  </a:cubicBezTo>
                  <a:cubicBezTo>
                    <a:pt x="4004" y="8140"/>
                    <a:pt x="4237" y="5504"/>
                    <a:pt x="4304" y="2903"/>
                  </a:cubicBezTo>
                  <a:lnTo>
                    <a:pt x="4304" y="2903"/>
                  </a:lnTo>
                  <a:cubicBezTo>
                    <a:pt x="3870" y="4737"/>
                    <a:pt x="3537" y="6538"/>
                    <a:pt x="3136" y="8373"/>
                  </a:cubicBezTo>
                  <a:lnTo>
                    <a:pt x="3136" y="1568"/>
                  </a:lnTo>
                  <a:cubicBezTo>
                    <a:pt x="2903" y="3336"/>
                    <a:pt x="2669" y="5004"/>
                    <a:pt x="2402" y="6705"/>
                  </a:cubicBezTo>
                  <a:cubicBezTo>
                    <a:pt x="2069" y="4470"/>
                    <a:pt x="1869" y="2235"/>
                    <a:pt x="1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83" name="Google Shape;6683;p33"/>
            <p:cNvSpPr/>
            <p:nvPr/>
          </p:nvSpPr>
          <p:spPr>
            <a:xfrm>
              <a:off x="5239750" y="1604100"/>
              <a:ext cx="263550" cy="326925"/>
            </a:xfrm>
            <a:custGeom>
              <a:avLst/>
              <a:gdLst/>
              <a:ahLst/>
              <a:cxnLst/>
              <a:rect l="l" t="t" r="r" b="b"/>
              <a:pathLst>
                <a:path w="10542" h="13077" extrusionOk="0">
                  <a:moveTo>
                    <a:pt x="4203" y="0"/>
                  </a:moveTo>
                  <a:cubicBezTo>
                    <a:pt x="2969" y="1001"/>
                    <a:pt x="1702" y="2068"/>
                    <a:pt x="601" y="3202"/>
                  </a:cubicBezTo>
                  <a:cubicBezTo>
                    <a:pt x="0" y="3703"/>
                    <a:pt x="167" y="5070"/>
                    <a:pt x="434" y="5871"/>
                  </a:cubicBezTo>
                  <a:cubicBezTo>
                    <a:pt x="968" y="7606"/>
                    <a:pt x="2068" y="9107"/>
                    <a:pt x="3136" y="10608"/>
                  </a:cubicBezTo>
                  <a:cubicBezTo>
                    <a:pt x="3736" y="11442"/>
                    <a:pt x="4337" y="12242"/>
                    <a:pt x="4937" y="13076"/>
                  </a:cubicBezTo>
                  <a:cubicBezTo>
                    <a:pt x="5738" y="11708"/>
                    <a:pt x="7339" y="11108"/>
                    <a:pt x="8440" y="9941"/>
                  </a:cubicBezTo>
                  <a:lnTo>
                    <a:pt x="8440" y="9941"/>
                  </a:lnTo>
                  <a:cubicBezTo>
                    <a:pt x="7606" y="10508"/>
                    <a:pt x="6772" y="10908"/>
                    <a:pt x="5804" y="11275"/>
                  </a:cubicBezTo>
                  <a:cubicBezTo>
                    <a:pt x="6071" y="10708"/>
                    <a:pt x="6638" y="10307"/>
                    <a:pt x="7139" y="9941"/>
                  </a:cubicBezTo>
                  <a:cubicBezTo>
                    <a:pt x="7839" y="9407"/>
                    <a:pt x="8506" y="8906"/>
                    <a:pt x="9140" y="8273"/>
                  </a:cubicBezTo>
                  <a:lnTo>
                    <a:pt x="9140" y="8273"/>
                  </a:lnTo>
                  <a:cubicBezTo>
                    <a:pt x="8106" y="9007"/>
                    <a:pt x="7072" y="9607"/>
                    <a:pt x="5971" y="10207"/>
                  </a:cubicBezTo>
                  <a:cubicBezTo>
                    <a:pt x="6605" y="9107"/>
                    <a:pt x="7339" y="8173"/>
                    <a:pt x="8206" y="7239"/>
                  </a:cubicBezTo>
                  <a:lnTo>
                    <a:pt x="8206" y="7239"/>
                  </a:lnTo>
                  <a:cubicBezTo>
                    <a:pt x="7306" y="7906"/>
                    <a:pt x="6372" y="8606"/>
                    <a:pt x="5471" y="9273"/>
                  </a:cubicBezTo>
                  <a:cubicBezTo>
                    <a:pt x="5371" y="9373"/>
                    <a:pt x="5271" y="9373"/>
                    <a:pt x="5137" y="9407"/>
                  </a:cubicBezTo>
                  <a:cubicBezTo>
                    <a:pt x="6605" y="7038"/>
                    <a:pt x="8540" y="5004"/>
                    <a:pt x="10541" y="3036"/>
                  </a:cubicBezTo>
                  <a:lnTo>
                    <a:pt x="10541" y="3036"/>
                  </a:lnTo>
                  <a:cubicBezTo>
                    <a:pt x="8640" y="4337"/>
                    <a:pt x="6805" y="5704"/>
                    <a:pt x="5004" y="7205"/>
                  </a:cubicBezTo>
                  <a:cubicBezTo>
                    <a:pt x="6538" y="5571"/>
                    <a:pt x="7973" y="3903"/>
                    <a:pt x="9440" y="2202"/>
                  </a:cubicBezTo>
                  <a:lnTo>
                    <a:pt x="9440" y="2202"/>
                  </a:lnTo>
                  <a:cubicBezTo>
                    <a:pt x="7839" y="3503"/>
                    <a:pt x="6305" y="4770"/>
                    <a:pt x="4770" y="6104"/>
                  </a:cubicBezTo>
                  <a:cubicBezTo>
                    <a:pt x="6171" y="4337"/>
                    <a:pt x="7539" y="2602"/>
                    <a:pt x="9040" y="901"/>
                  </a:cubicBezTo>
                  <a:lnTo>
                    <a:pt x="9040" y="901"/>
                  </a:lnTo>
                  <a:cubicBezTo>
                    <a:pt x="7372" y="1835"/>
                    <a:pt x="5838" y="2936"/>
                    <a:pt x="4504" y="4337"/>
                  </a:cubicBezTo>
                  <a:cubicBezTo>
                    <a:pt x="5438" y="3069"/>
                    <a:pt x="6305" y="1835"/>
                    <a:pt x="7205" y="567"/>
                  </a:cubicBezTo>
                  <a:lnTo>
                    <a:pt x="7205" y="567"/>
                  </a:lnTo>
                  <a:cubicBezTo>
                    <a:pt x="5938" y="1401"/>
                    <a:pt x="4770" y="2368"/>
                    <a:pt x="3636" y="3503"/>
                  </a:cubicBezTo>
                  <a:cubicBezTo>
                    <a:pt x="4003" y="2902"/>
                    <a:pt x="4470" y="2402"/>
                    <a:pt x="4971" y="1935"/>
                  </a:cubicBezTo>
                  <a:cubicBezTo>
                    <a:pt x="5438" y="1568"/>
                    <a:pt x="5871" y="1234"/>
                    <a:pt x="6205" y="734"/>
                  </a:cubicBezTo>
                  <a:lnTo>
                    <a:pt x="6205" y="734"/>
                  </a:lnTo>
                  <a:cubicBezTo>
                    <a:pt x="4804" y="1501"/>
                    <a:pt x="3469" y="2268"/>
                    <a:pt x="2169" y="3236"/>
                  </a:cubicBezTo>
                  <a:cubicBezTo>
                    <a:pt x="2869" y="2168"/>
                    <a:pt x="3503" y="1068"/>
                    <a:pt x="42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84" name="Google Shape;6684;p33"/>
            <p:cNvSpPr/>
            <p:nvPr/>
          </p:nvSpPr>
          <p:spPr>
            <a:xfrm>
              <a:off x="4917850" y="922775"/>
              <a:ext cx="308575" cy="615450"/>
            </a:xfrm>
            <a:custGeom>
              <a:avLst/>
              <a:gdLst/>
              <a:ahLst/>
              <a:cxnLst/>
              <a:rect l="l" t="t" r="r" b="b"/>
              <a:pathLst>
                <a:path w="12343" h="24618" extrusionOk="0">
                  <a:moveTo>
                    <a:pt x="2202" y="0"/>
                  </a:moveTo>
                  <a:lnTo>
                    <a:pt x="2202" y="0"/>
                  </a:lnTo>
                  <a:cubicBezTo>
                    <a:pt x="1435" y="1234"/>
                    <a:pt x="701" y="2469"/>
                    <a:pt x="0" y="3770"/>
                  </a:cubicBezTo>
                  <a:lnTo>
                    <a:pt x="10641" y="24618"/>
                  </a:lnTo>
                  <a:cubicBezTo>
                    <a:pt x="10775" y="24151"/>
                    <a:pt x="10975" y="23751"/>
                    <a:pt x="11208" y="23317"/>
                  </a:cubicBezTo>
                  <a:cubicBezTo>
                    <a:pt x="11642" y="22616"/>
                    <a:pt x="11976" y="21916"/>
                    <a:pt x="12343" y="21149"/>
                  </a:cubicBezTo>
                  <a:lnTo>
                    <a:pt x="12343" y="21149"/>
                  </a:lnTo>
                  <a:cubicBezTo>
                    <a:pt x="12009" y="21416"/>
                    <a:pt x="11809" y="21649"/>
                    <a:pt x="11609" y="21849"/>
                  </a:cubicBezTo>
                  <a:cubicBezTo>
                    <a:pt x="11375" y="22116"/>
                    <a:pt x="11142" y="22316"/>
                    <a:pt x="10908" y="22616"/>
                  </a:cubicBezTo>
                  <a:cubicBezTo>
                    <a:pt x="11309" y="21649"/>
                    <a:pt x="11675" y="20748"/>
                    <a:pt x="12109" y="19781"/>
                  </a:cubicBezTo>
                  <a:cubicBezTo>
                    <a:pt x="12176" y="19514"/>
                    <a:pt x="12209" y="19314"/>
                    <a:pt x="12309" y="19081"/>
                  </a:cubicBezTo>
                  <a:lnTo>
                    <a:pt x="12309" y="19081"/>
                  </a:lnTo>
                  <a:cubicBezTo>
                    <a:pt x="11709" y="19781"/>
                    <a:pt x="11142" y="20415"/>
                    <a:pt x="10541" y="21115"/>
                  </a:cubicBezTo>
                  <a:cubicBezTo>
                    <a:pt x="11008" y="19581"/>
                    <a:pt x="11609" y="18080"/>
                    <a:pt x="12276" y="16612"/>
                  </a:cubicBezTo>
                  <a:lnTo>
                    <a:pt x="12276" y="16612"/>
                  </a:lnTo>
                  <a:cubicBezTo>
                    <a:pt x="11375" y="17813"/>
                    <a:pt x="10608" y="18981"/>
                    <a:pt x="9807" y="20248"/>
                  </a:cubicBezTo>
                  <a:cubicBezTo>
                    <a:pt x="10008" y="18413"/>
                    <a:pt x="10475" y="16612"/>
                    <a:pt x="11175" y="14911"/>
                  </a:cubicBezTo>
                  <a:lnTo>
                    <a:pt x="11175" y="14911"/>
                  </a:lnTo>
                  <a:cubicBezTo>
                    <a:pt x="10541" y="16078"/>
                    <a:pt x="9874" y="17113"/>
                    <a:pt x="9040" y="18147"/>
                  </a:cubicBezTo>
                  <a:cubicBezTo>
                    <a:pt x="9274" y="17113"/>
                    <a:pt x="9441" y="16112"/>
                    <a:pt x="9607" y="15078"/>
                  </a:cubicBezTo>
                  <a:lnTo>
                    <a:pt x="9607" y="15078"/>
                  </a:lnTo>
                  <a:cubicBezTo>
                    <a:pt x="9374" y="15745"/>
                    <a:pt x="8673" y="16179"/>
                    <a:pt x="8440" y="16812"/>
                  </a:cubicBezTo>
                  <a:cubicBezTo>
                    <a:pt x="8807" y="15678"/>
                    <a:pt x="9641" y="14644"/>
                    <a:pt x="9707" y="13443"/>
                  </a:cubicBezTo>
                  <a:lnTo>
                    <a:pt x="9707" y="13443"/>
                  </a:lnTo>
                  <a:cubicBezTo>
                    <a:pt x="9340" y="14244"/>
                    <a:pt x="8873" y="14944"/>
                    <a:pt x="8340" y="15645"/>
                  </a:cubicBezTo>
                  <a:cubicBezTo>
                    <a:pt x="8306" y="15678"/>
                    <a:pt x="8273" y="15778"/>
                    <a:pt x="8206" y="15812"/>
                  </a:cubicBezTo>
                  <a:cubicBezTo>
                    <a:pt x="8473" y="15144"/>
                    <a:pt x="8673" y="14511"/>
                    <a:pt x="8840" y="13810"/>
                  </a:cubicBezTo>
                  <a:lnTo>
                    <a:pt x="8840" y="13810"/>
                  </a:lnTo>
                  <a:cubicBezTo>
                    <a:pt x="8140" y="14477"/>
                    <a:pt x="7539" y="15245"/>
                    <a:pt x="7106" y="16078"/>
                  </a:cubicBezTo>
                  <a:cubicBezTo>
                    <a:pt x="7506" y="14944"/>
                    <a:pt x="7806" y="13844"/>
                    <a:pt x="8140" y="12743"/>
                  </a:cubicBezTo>
                  <a:lnTo>
                    <a:pt x="8140" y="12743"/>
                  </a:lnTo>
                  <a:cubicBezTo>
                    <a:pt x="7806" y="13143"/>
                    <a:pt x="7506" y="13577"/>
                    <a:pt x="7272" y="14077"/>
                  </a:cubicBezTo>
                  <a:cubicBezTo>
                    <a:pt x="7939" y="11842"/>
                    <a:pt x="8540" y="9674"/>
                    <a:pt x="9207" y="7472"/>
                  </a:cubicBezTo>
                  <a:lnTo>
                    <a:pt x="9207" y="7472"/>
                  </a:lnTo>
                  <a:cubicBezTo>
                    <a:pt x="8173" y="9174"/>
                    <a:pt x="7206" y="10908"/>
                    <a:pt x="6272" y="12643"/>
                  </a:cubicBezTo>
                  <a:cubicBezTo>
                    <a:pt x="6305" y="12176"/>
                    <a:pt x="6372" y="11675"/>
                    <a:pt x="6472" y="11242"/>
                  </a:cubicBezTo>
                  <a:cubicBezTo>
                    <a:pt x="6639" y="10641"/>
                    <a:pt x="6839" y="10074"/>
                    <a:pt x="6805" y="9440"/>
                  </a:cubicBezTo>
                  <a:lnTo>
                    <a:pt x="6805" y="9440"/>
                  </a:lnTo>
                  <a:cubicBezTo>
                    <a:pt x="6272" y="10174"/>
                    <a:pt x="5771" y="10941"/>
                    <a:pt x="5271" y="11675"/>
                  </a:cubicBezTo>
                  <a:cubicBezTo>
                    <a:pt x="5504" y="10608"/>
                    <a:pt x="5671" y="9574"/>
                    <a:pt x="5871" y="8473"/>
                  </a:cubicBezTo>
                  <a:lnTo>
                    <a:pt x="5871" y="8473"/>
                  </a:lnTo>
                  <a:cubicBezTo>
                    <a:pt x="5504" y="9007"/>
                    <a:pt x="5204" y="9574"/>
                    <a:pt x="4937" y="10141"/>
                  </a:cubicBezTo>
                  <a:cubicBezTo>
                    <a:pt x="4971" y="8673"/>
                    <a:pt x="5071" y="7306"/>
                    <a:pt x="5438" y="5904"/>
                  </a:cubicBezTo>
                  <a:lnTo>
                    <a:pt x="5438" y="5904"/>
                  </a:lnTo>
                  <a:cubicBezTo>
                    <a:pt x="4737" y="6839"/>
                    <a:pt x="4137" y="7806"/>
                    <a:pt x="3603" y="8807"/>
                  </a:cubicBezTo>
                  <a:cubicBezTo>
                    <a:pt x="3770" y="7973"/>
                    <a:pt x="4003" y="7172"/>
                    <a:pt x="4270" y="6405"/>
                  </a:cubicBezTo>
                  <a:lnTo>
                    <a:pt x="4270" y="6405"/>
                  </a:lnTo>
                  <a:cubicBezTo>
                    <a:pt x="3870" y="6939"/>
                    <a:pt x="3503" y="7439"/>
                    <a:pt x="3169" y="7939"/>
                  </a:cubicBezTo>
                  <a:cubicBezTo>
                    <a:pt x="3269" y="7139"/>
                    <a:pt x="3470" y="6338"/>
                    <a:pt x="3703" y="5604"/>
                  </a:cubicBezTo>
                  <a:cubicBezTo>
                    <a:pt x="3937" y="4937"/>
                    <a:pt x="4103" y="4303"/>
                    <a:pt x="4304" y="3636"/>
                  </a:cubicBezTo>
                  <a:lnTo>
                    <a:pt x="4304" y="3636"/>
                  </a:lnTo>
                  <a:cubicBezTo>
                    <a:pt x="3870" y="4503"/>
                    <a:pt x="3403" y="5337"/>
                    <a:pt x="2802" y="6105"/>
                  </a:cubicBezTo>
                  <a:cubicBezTo>
                    <a:pt x="2969" y="5171"/>
                    <a:pt x="3069" y="4270"/>
                    <a:pt x="3269" y="3336"/>
                  </a:cubicBezTo>
                  <a:lnTo>
                    <a:pt x="3269" y="3336"/>
                  </a:lnTo>
                  <a:cubicBezTo>
                    <a:pt x="2802" y="4070"/>
                    <a:pt x="2369" y="4737"/>
                    <a:pt x="1868" y="5404"/>
                  </a:cubicBezTo>
                  <a:cubicBezTo>
                    <a:pt x="2002" y="4303"/>
                    <a:pt x="2202" y="3269"/>
                    <a:pt x="2569" y="2269"/>
                  </a:cubicBezTo>
                  <a:lnTo>
                    <a:pt x="2569" y="2269"/>
                  </a:lnTo>
                  <a:cubicBezTo>
                    <a:pt x="2135" y="2902"/>
                    <a:pt x="1668" y="3469"/>
                    <a:pt x="1268" y="4137"/>
                  </a:cubicBezTo>
                  <a:cubicBezTo>
                    <a:pt x="1502" y="2769"/>
                    <a:pt x="1802" y="1401"/>
                    <a:pt x="22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85" name="Google Shape;6685;p33"/>
            <p:cNvSpPr/>
            <p:nvPr/>
          </p:nvSpPr>
          <p:spPr>
            <a:xfrm>
              <a:off x="4591775" y="530825"/>
              <a:ext cx="1181700" cy="2505150"/>
            </a:xfrm>
            <a:custGeom>
              <a:avLst/>
              <a:gdLst/>
              <a:ahLst/>
              <a:cxnLst/>
              <a:rect l="l" t="t" r="r" b="b"/>
              <a:pathLst>
                <a:path w="47268" h="100206" extrusionOk="0">
                  <a:moveTo>
                    <a:pt x="1" y="0"/>
                  </a:moveTo>
                  <a:cubicBezTo>
                    <a:pt x="494" y="624"/>
                    <a:pt x="984" y="1254"/>
                    <a:pt x="1470" y="1889"/>
                  </a:cubicBezTo>
                  <a:lnTo>
                    <a:pt x="1470" y="1889"/>
                  </a:lnTo>
                  <a:cubicBezTo>
                    <a:pt x="517" y="600"/>
                    <a:pt x="1" y="1"/>
                    <a:pt x="1" y="0"/>
                  </a:cubicBezTo>
                  <a:close/>
                  <a:moveTo>
                    <a:pt x="1470" y="1889"/>
                  </a:moveTo>
                  <a:lnTo>
                    <a:pt x="1470" y="1889"/>
                  </a:lnTo>
                  <a:cubicBezTo>
                    <a:pt x="6693" y="8953"/>
                    <a:pt x="25053" y="36736"/>
                    <a:pt x="43699" y="100205"/>
                  </a:cubicBezTo>
                  <a:lnTo>
                    <a:pt x="47268" y="100205"/>
                  </a:lnTo>
                  <a:cubicBezTo>
                    <a:pt x="47268" y="100205"/>
                    <a:pt x="31504" y="41122"/>
                    <a:pt x="1470" y="18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686" name="Google Shape;6686;p33"/>
          <p:cNvGrpSpPr/>
          <p:nvPr/>
        </p:nvGrpSpPr>
        <p:grpSpPr>
          <a:xfrm rot="-9508896" flipH="1">
            <a:off x="10398030" y="847105"/>
            <a:ext cx="2296133" cy="3529233"/>
            <a:chOff x="1292750" y="2594800"/>
            <a:chExt cx="1722100" cy="2646925"/>
          </a:xfrm>
        </p:grpSpPr>
        <p:sp>
          <p:nvSpPr>
            <p:cNvPr id="6687" name="Google Shape;6687;p33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88" name="Google Shape;6688;p33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89" name="Google Shape;6689;p33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0" name="Google Shape;6690;p33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1" name="Google Shape;6691;p33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2" name="Google Shape;6692;p33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3" name="Google Shape;6693;p33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4" name="Google Shape;6694;p33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5" name="Google Shape;6695;p33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6" name="Google Shape;6696;p33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7" name="Google Shape;6697;p33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8" name="Google Shape;6698;p33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699" name="Google Shape;6699;p33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0" name="Google Shape;6700;p33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1" name="Google Shape;6701;p33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2" name="Google Shape;6702;p33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3" name="Google Shape;6703;p33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4" name="Google Shape;6704;p33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5" name="Google Shape;6705;p33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6" name="Google Shape;6706;p33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7" name="Google Shape;6707;p33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8" name="Google Shape;6708;p33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09" name="Google Shape;6709;p33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0" name="Google Shape;6710;p33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1" name="Google Shape;6711;p33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2" name="Google Shape;6712;p33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3" name="Google Shape;6713;p33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4" name="Google Shape;6714;p33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5" name="Google Shape;6715;p33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6" name="Google Shape;6716;p33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7" name="Google Shape;6717;p33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8" name="Google Shape;6718;p33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19" name="Google Shape;6719;p33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0" name="Google Shape;6720;p33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1" name="Google Shape;6721;p33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2" name="Google Shape;6722;p33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3" name="Google Shape;6723;p33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4" name="Google Shape;6724;p33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5" name="Google Shape;6725;p33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6" name="Google Shape;6726;p33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7" name="Google Shape;6727;p33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8" name="Google Shape;6728;p33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29" name="Google Shape;6729;p33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0" name="Google Shape;6730;p33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1" name="Google Shape;6731;p33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2" name="Google Shape;6732;p33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3" name="Google Shape;6733;p33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4" name="Google Shape;6734;p33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5" name="Google Shape;6735;p33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6" name="Google Shape;6736;p33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7" name="Google Shape;6737;p33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8" name="Google Shape;6738;p33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39" name="Google Shape;6739;p33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0" name="Google Shape;6740;p33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1" name="Google Shape;6741;p33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2" name="Google Shape;6742;p33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3" name="Google Shape;6743;p33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4" name="Google Shape;6744;p33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5" name="Google Shape;6745;p33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6" name="Google Shape;6746;p33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7" name="Google Shape;6747;p33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8" name="Google Shape;6748;p33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49" name="Google Shape;6749;p33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0" name="Google Shape;6750;p33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1" name="Google Shape;6751;p33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2" name="Google Shape;6752;p33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3" name="Google Shape;6753;p33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4" name="Google Shape;6754;p33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5" name="Google Shape;6755;p33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6" name="Google Shape;6756;p33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7" name="Google Shape;6757;p33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8" name="Google Shape;6758;p33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59" name="Google Shape;6759;p33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0" name="Google Shape;6760;p33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1" name="Google Shape;6761;p33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2" name="Google Shape;6762;p33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3" name="Google Shape;6763;p33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4" name="Google Shape;6764;p33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5" name="Google Shape;6765;p33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6" name="Google Shape;6766;p33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7" name="Google Shape;6767;p33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8" name="Google Shape;6768;p33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69" name="Google Shape;6769;p33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70" name="Google Shape;6770;p33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71" name="Google Shape;6771;p33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72" name="Google Shape;6772;p33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73" name="Google Shape;6773;p33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774" name="Google Shape;6774;p33"/>
          <p:cNvGrpSpPr/>
          <p:nvPr/>
        </p:nvGrpSpPr>
        <p:grpSpPr>
          <a:xfrm rot="2847832" flipH="1">
            <a:off x="-258774" y="5105576"/>
            <a:ext cx="2012700" cy="3120040"/>
            <a:chOff x="3112400" y="1318050"/>
            <a:chExt cx="1509425" cy="2339875"/>
          </a:xfrm>
        </p:grpSpPr>
        <p:sp>
          <p:nvSpPr>
            <p:cNvPr id="6775" name="Google Shape;6775;p33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76" name="Google Shape;6776;p33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77" name="Google Shape;6777;p33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78" name="Google Shape;6778;p33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79" name="Google Shape;6779;p33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80" name="Google Shape;6780;p33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81" name="Google Shape;6781;p33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82" name="Google Shape;6782;p33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83" name="Google Shape;6783;p33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84" name="Google Shape;6784;p33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85" name="Google Shape;6785;p33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86" name="Google Shape;6786;p33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87" name="Google Shape;6787;p33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88" name="Google Shape;6788;p33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789" name="Google Shape;6789;p33"/>
          <p:cNvGrpSpPr/>
          <p:nvPr/>
        </p:nvGrpSpPr>
        <p:grpSpPr>
          <a:xfrm rot="-5719820">
            <a:off x="9830420" y="-836493"/>
            <a:ext cx="2404059" cy="2728900"/>
            <a:chOff x="1360300" y="417100"/>
            <a:chExt cx="1803000" cy="2046625"/>
          </a:xfrm>
        </p:grpSpPr>
        <p:sp>
          <p:nvSpPr>
            <p:cNvPr id="6790" name="Google Shape;6790;p33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91" name="Google Shape;6791;p33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92" name="Google Shape;6792;p33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93" name="Google Shape;6793;p33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94" name="Google Shape;6794;p33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95" name="Google Shape;6795;p33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96" name="Google Shape;6796;p33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97" name="Google Shape;6797;p33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98" name="Google Shape;6798;p33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799" name="Google Shape;6799;p33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0" name="Google Shape;6800;p33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1" name="Google Shape;6801;p33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2" name="Google Shape;6802;p33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3" name="Google Shape;6803;p33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4" name="Google Shape;6804;p33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5" name="Google Shape;6805;p33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6" name="Google Shape;6806;p33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7" name="Google Shape;6807;p33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8" name="Google Shape;6808;p33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09" name="Google Shape;6809;p33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10" name="Google Shape;6810;p33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11" name="Google Shape;6811;p33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12" name="Google Shape;6812;p33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13" name="Google Shape;6813;p33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14" name="Google Shape;6814;p33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15" name="Google Shape;6815;p33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54123904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6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7" name="Google Shape;6817;p34"/>
          <p:cNvSpPr/>
          <p:nvPr/>
        </p:nvSpPr>
        <p:spPr>
          <a:xfrm>
            <a:off x="5257801" y="1270000"/>
            <a:ext cx="5973967" cy="4749600"/>
          </a:xfrm>
          <a:custGeom>
            <a:avLst/>
            <a:gdLst/>
            <a:ahLst/>
            <a:cxnLst/>
            <a:rect l="l" t="t" r="r" b="b"/>
            <a:pathLst>
              <a:path w="179219" h="142488" extrusionOk="0">
                <a:moveTo>
                  <a:pt x="0" y="0"/>
                </a:moveTo>
                <a:lnTo>
                  <a:pt x="179219" y="388"/>
                </a:lnTo>
                <a:lnTo>
                  <a:pt x="179219" y="142488"/>
                </a:lnTo>
                <a:lnTo>
                  <a:pt x="9144" y="141732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6818" name="Google Shape;6818;p34"/>
          <p:cNvGrpSpPr/>
          <p:nvPr/>
        </p:nvGrpSpPr>
        <p:grpSpPr>
          <a:xfrm rot="-3656924" flipH="1">
            <a:off x="9193939" y="-1092085"/>
            <a:ext cx="2296171" cy="3529292"/>
            <a:chOff x="1292750" y="2594800"/>
            <a:chExt cx="1722100" cy="2646925"/>
          </a:xfrm>
        </p:grpSpPr>
        <p:sp>
          <p:nvSpPr>
            <p:cNvPr id="6819" name="Google Shape;6819;p34"/>
            <p:cNvSpPr/>
            <p:nvPr/>
          </p:nvSpPr>
          <p:spPr>
            <a:xfrm>
              <a:off x="2019125" y="3802325"/>
              <a:ext cx="567075" cy="318600"/>
            </a:xfrm>
            <a:custGeom>
              <a:avLst/>
              <a:gdLst/>
              <a:ahLst/>
              <a:cxnLst/>
              <a:rect l="l" t="t" r="r" b="b"/>
              <a:pathLst>
                <a:path w="22683" h="12744" extrusionOk="0">
                  <a:moveTo>
                    <a:pt x="22683" y="1"/>
                  </a:moveTo>
                  <a:cubicBezTo>
                    <a:pt x="20415" y="201"/>
                    <a:pt x="18246" y="735"/>
                    <a:pt x="16178" y="1468"/>
                  </a:cubicBezTo>
                  <a:cubicBezTo>
                    <a:pt x="14077" y="2202"/>
                    <a:pt x="12042" y="3136"/>
                    <a:pt x="10141" y="4204"/>
                  </a:cubicBezTo>
                  <a:cubicBezTo>
                    <a:pt x="8173" y="5305"/>
                    <a:pt x="6338" y="6539"/>
                    <a:pt x="4637" y="7973"/>
                  </a:cubicBezTo>
                  <a:cubicBezTo>
                    <a:pt x="2902" y="9374"/>
                    <a:pt x="1334" y="10909"/>
                    <a:pt x="0" y="12743"/>
                  </a:cubicBezTo>
                  <a:cubicBezTo>
                    <a:pt x="2035" y="11809"/>
                    <a:pt x="3970" y="10708"/>
                    <a:pt x="5804" y="9674"/>
                  </a:cubicBezTo>
                  <a:lnTo>
                    <a:pt x="11408" y="6539"/>
                  </a:lnTo>
                  <a:lnTo>
                    <a:pt x="17046" y="3370"/>
                  </a:lnTo>
                  <a:cubicBezTo>
                    <a:pt x="18914" y="2336"/>
                    <a:pt x="20815" y="1235"/>
                    <a:pt x="226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0" name="Google Shape;6820;p34"/>
            <p:cNvSpPr/>
            <p:nvPr/>
          </p:nvSpPr>
          <p:spPr>
            <a:xfrm>
              <a:off x="2291800" y="3214400"/>
              <a:ext cx="510400" cy="286900"/>
            </a:xfrm>
            <a:custGeom>
              <a:avLst/>
              <a:gdLst/>
              <a:ahLst/>
              <a:cxnLst/>
              <a:rect l="l" t="t" r="r" b="b"/>
              <a:pathLst>
                <a:path w="20416" h="11476" extrusionOk="0">
                  <a:moveTo>
                    <a:pt x="20415" y="1"/>
                  </a:moveTo>
                  <a:lnTo>
                    <a:pt x="20415" y="1"/>
                  </a:lnTo>
                  <a:cubicBezTo>
                    <a:pt x="18381" y="168"/>
                    <a:pt x="16446" y="668"/>
                    <a:pt x="14578" y="1302"/>
                  </a:cubicBezTo>
                  <a:cubicBezTo>
                    <a:pt x="12643" y="1969"/>
                    <a:pt x="10842" y="2803"/>
                    <a:pt x="9107" y="3737"/>
                  </a:cubicBezTo>
                  <a:cubicBezTo>
                    <a:pt x="7406" y="4738"/>
                    <a:pt x="5738" y="5872"/>
                    <a:pt x="4170" y="7139"/>
                  </a:cubicBezTo>
                  <a:cubicBezTo>
                    <a:pt x="2636" y="8407"/>
                    <a:pt x="1235" y="9841"/>
                    <a:pt x="1" y="11476"/>
                  </a:cubicBezTo>
                  <a:cubicBezTo>
                    <a:pt x="1835" y="10575"/>
                    <a:pt x="3570" y="9641"/>
                    <a:pt x="5271" y="8707"/>
                  </a:cubicBezTo>
                  <a:lnTo>
                    <a:pt x="10308" y="5872"/>
                  </a:lnTo>
                  <a:lnTo>
                    <a:pt x="15345" y="3036"/>
                  </a:lnTo>
                  <a:cubicBezTo>
                    <a:pt x="17013" y="2069"/>
                    <a:pt x="18748" y="1135"/>
                    <a:pt x="204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1" name="Google Shape;6821;p34"/>
            <p:cNvSpPr/>
            <p:nvPr/>
          </p:nvSpPr>
          <p:spPr>
            <a:xfrm>
              <a:off x="2540325" y="2890850"/>
              <a:ext cx="366950" cy="206000"/>
            </a:xfrm>
            <a:custGeom>
              <a:avLst/>
              <a:gdLst/>
              <a:ahLst/>
              <a:cxnLst/>
              <a:rect l="l" t="t" r="r" b="b"/>
              <a:pathLst>
                <a:path w="14678" h="8240" extrusionOk="0">
                  <a:moveTo>
                    <a:pt x="14677" y="0"/>
                  </a:moveTo>
                  <a:cubicBezTo>
                    <a:pt x="13210" y="100"/>
                    <a:pt x="11842" y="467"/>
                    <a:pt x="10474" y="934"/>
                  </a:cubicBezTo>
                  <a:cubicBezTo>
                    <a:pt x="9107" y="1368"/>
                    <a:pt x="7772" y="1968"/>
                    <a:pt x="6538" y="2669"/>
                  </a:cubicBezTo>
                  <a:cubicBezTo>
                    <a:pt x="5271" y="3369"/>
                    <a:pt x="4103" y="4170"/>
                    <a:pt x="3002" y="5104"/>
                  </a:cubicBezTo>
                  <a:cubicBezTo>
                    <a:pt x="1868" y="6005"/>
                    <a:pt x="868" y="7039"/>
                    <a:pt x="0" y="8240"/>
                  </a:cubicBezTo>
                  <a:cubicBezTo>
                    <a:pt x="1335" y="7606"/>
                    <a:pt x="2535" y="6939"/>
                    <a:pt x="3803" y="6305"/>
                  </a:cubicBezTo>
                  <a:lnTo>
                    <a:pt x="7406" y="4270"/>
                  </a:lnTo>
                  <a:lnTo>
                    <a:pt x="11041" y="2235"/>
                  </a:lnTo>
                  <a:cubicBezTo>
                    <a:pt x="12242" y="1501"/>
                    <a:pt x="13443" y="801"/>
                    <a:pt x="14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2" name="Google Shape;6822;p34"/>
            <p:cNvSpPr/>
            <p:nvPr/>
          </p:nvSpPr>
          <p:spPr>
            <a:xfrm>
              <a:off x="2725450" y="2594800"/>
              <a:ext cx="289400" cy="277725"/>
            </a:xfrm>
            <a:custGeom>
              <a:avLst/>
              <a:gdLst/>
              <a:ahLst/>
              <a:cxnLst/>
              <a:rect l="l" t="t" r="r" b="b"/>
              <a:pathLst>
                <a:path w="11576" h="11109" extrusionOk="0">
                  <a:moveTo>
                    <a:pt x="11575" y="0"/>
                  </a:moveTo>
                  <a:cubicBezTo>
                    <a:pt x="10108" y="134"/>
                    <a:pt x="8773" y="901"/>
                    <a:pt x="7639" y="1635"/>
                  </a:cubicBezTo>
                  <a:cubicBezTo>
                    <a:pt x="6505" y="2402"/>
                    <a:pt x="5438" y="3169"/>
                    <a:pt x="4437" y="4103"/>
                  </a:cubicBezTo>
                  <a:cubicBezTo>
                    <a:pt x="3436" y="4971"/>
                    <a:pt x="2436" y="5938"/>
                    <a:pt x="1602" y="7106"/>
                  </a:cubicBezTo>
                  <a:cubicBezTo>
                    <a:pt x="768" y="8273"/>
                    <a:pt x="101" y="9641"/>
                    <a:pt x="1" y="11108"/>
                  </a:cubicBezTo>
                  <a:cubicBezTo>
                    <a:pt x="1135" y="10141"/>
                    <a:pt x="2102" y="9407"/>
                    <a:pt x="3103" y="8607"/>
                  </a:cubicBezTo>
                  <a:cubicBezTo>
                    <a:pt x="4137" y="7839"/>
                    <a:pt x="5238" y="7039"/>
                    <a:pt x="6238" y="6138"/>
                  </a:cubicBezTo>
                  <a:cubicBezTo>
                    <a:pt x="7239" y="5238"/>
                    <a:pt x="8173" y="4270"/>
                    <a:pt x="9074" y="3236"/>
                  </a:cubicBezTo>
                  <a:cubicBezTo>
                    <a:pt x="9941" y="2169"/>
                    <a:pt x="10641" y="1135"/>
                    <a:pt x="115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3" name="Google Shape;6823;p34"/>
            <p:cNvSpPr/>
            <p:nvPr/>
          </p:nvSpPr>
          <p:spPr>
            <a:xfrm>
              <a:off x="1854000" y="4598850"/>
              <a:ext cx="708025" cy="142500"/>
            </a:xfrm>
            <a:custGeom>
              <a:avLst/>
              <a:gdLst/>
              <a:ahLst/>
              <a:cxnLst/>
              <a:rect l="l" t="t" r="r" b="b"/>
              <a:pathLst>
                <a:path w="28321" h="5700" extrusionOk="0">
                  <a:moveTo>
                    <a:pt x="22968" y="0"/>
                  </a:moveTo>
                  <a:cubicBezTo>
                    <a:pt x="22306" y="0"/>
                    <a:pt x="21644" y="11"/>
                    <a:pt x="20982" y="29"/>
                  </a:cubicBezTo>
                  <a:cubicBezTo>
                    <a:pt x="18547" y="129"/>
                    <a:pt x="16145" y="363"/>
                    <a:pt x="13710" y="796"/>
                  </a:cubicBezTo>
                  <a:cubicBezTo>
                    <a:pt x="12042" y="1063"/>
                    <a:pt x="10374" y="1430"/>
                    <a:pt x="8707" y="1897"/>
                  </a:cubicBezTo>
                  <a:cubicBezTo>
                    <a:pt x="8006" y="2064"/>
                    <a:pt x="7339" y="2264"/>
                    <a:pt x="6638" y="2531"/>
                  </a:cubicBezTo>
                  <a:cubicBezTo>
                    <a:pt x="4337" y="3332"/>
                    <a:pt x="2102" y="4332"/>
                    <a:pt x="0" y="5700"/>
                  </a:cubicBezTo>
                  <a:cubicBezTo>
                    <a:pt x="2469" y="5400"/>
                    <a:pt x="4837" y="4999"/>
                    <a:pt x="7172" y="4633"/>
                  </a:cubicBezTo>
                  <a:lnTo>
                    <a:pt x="14210" y="3465"/>
                  </a:lnTo>
                  <a:cubicBezTo>
                    <a:pt x="14978" y="3332"/>
                    <a:pt x="15778" y="3198"/>
                    <a:pt x="16512" y="3065"/>
                  </a:cubicBezTo>
                  <a:cubicBezTo>
                    <a:pt x="18113" y="2798"/>
                    <a:pt x="19681" y="2498"/>
                    <a:pt x="21282" y="2164"/>
                  </a:cubicBezTo>
                  <a:cubicBezTo>
                    <a:pt x="23617" y="1664"/>
                    <a:pt x="25986" y="1130"/>
                    <a:pt x="28321" y="296"/>
                  </a:cubicBezTo>
                  <a:cubicBezTo>
                    <a:pt x="26523" y="77"/>
                    <a:pt x="24743" y="0"/>
                    <a:pt x="229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4" name="Google Shape;6824;p34"/>
            <p:cNvSpPr/>
            <p:nvPr/>
          </p:nvSpPr>
          <p:spPr>
            <a:xfrm>
              <a:off x="2027450" y="4598475"/>
              <a:ext cx="534575" cy="85350"/>
            </a:xfrm>
            <a:custGeom>
              <a:avLst/>
              <a:gdLst/>
              <a:ahLst/>
              <a:cxnLst/>
              <a:rect l="l" t="t" r="r" b="b"/>
              <a:pathLst>
                <a:path w="21383" h="3414" extrusionOk="0">
                  <a:moveTo>
                    <a:pt x="15459" y="0"/>
                  </a:moveTo>
                  <a:cubicBezTo>
                    <a:pt x="14987" y="0"/>
                    <a:pt x="14516" y="4"/>
                    <a:pt x="14044" y="11"/>
                  </a:cubicBezTo>
                  <a:cubicBezTo>
                    <a:pt x="11609" y="78"/>
                    <a:pt x="9207" y="344"/>
                    <a:pt x="6805" y="745"/>
                  </a:cubicBezTo>
                  <a:cubicBezTo>
                    <a:pt x="5138" y="1045"/>
                    <a:pt x="3470" y="1412"/>
                    <a:pt x="1802" y="1879"/>
                  </a:cubicBezTo>
                  <a:cubicBezTo>
                    <a:pt x="1168" y="2313"/>
                    <a:pt x="568" y="2713"/>
                    <a:pt x="1" y="3146"/>
                  </a:cubicBezTo>
                  <a:cubicBezTo>
                    <a:pt x="1468" y="2679"/>
                    <a:pt x="2969" y="2413"/>
                    <a:pt x="4504" y="2379"/>
                  </a:cubicBezTo>
                  <a:lnTo>
                    <a:pt x="4504" y="2379"/>
                  </a:lnTo>
                  <a:cubicBezTo>
                    <a:pt x="3984" y="2701"/>
                    <a:pt x="3445" y="2968"/>
                    <a:pt x="2888" y="3193"/>
                  </a:cubicBezTo>
                  <a:lnTo>
                    <a:pt x="2888" y="3193"/>
                  </a:lnTo>
                  <a:cubicBezTo>
                    <a:pt x="4812" y="2511"/>
                    <a:pt x="6815" y="2169"/>
                    <a:pt x="8874" y="1745"/>
                  </a:cubicBezTo>
                  <a:cubicBezTo>
                    <a:pt x="10508" y="1412"/>
                    <a:pt x="12076" y="1145"/>
                    <a:pt x="13710" y="811"/>
                  </a:cubicBezTo>
                  <a:lnTo>
                    <a:pt x="13710" y="811"/>
                  </a:lnTo>
                  <a:cubicBezTo>
                    <a:pt x="10908" y="1545"/>
                    <a:pt x="8106" y="2346"/>
                    <a:pt x="5338" y="3146"/>
                  </a:cubicBezTo>
                  <a:cubicBezTo>
                    <a:pt x="5575" y="3158"/>
                    <a:pt x="5814" y="3162"/>
                    <a:pt x="6053" y="3162"/>
                  </a:cubicBezTo>
                  <a:cubicBezTo>
                    <a:pt x="7094" y="3162"/>
                    <a:pt x="8146" y="3075"/>
                    <a:pt x="9184" y="3075"/>
                  </a:cubicBezTo>
                  <a:cubicBezTo>
                    <a:pt x="9314" y="3075"/>
                    <a:pt x="9444" y="3077"/>
                    <a:pt x="9574" y="3080"/>
                  </a:cubicBezTo>
                  <a:cubicBezTo>
                    <a:pt x="11175" y="2813"/>
                    <a:pt x="12743" y="2513"/>
                    <a:pt x="14344" y="2179"/>
                  </a:cubicBezTo>
                  <a:cubicBezTo>
                    <a:pt x="16679" y="1679"/>
                    <a:pt x="19048" y="1145"/>
                    <a:pt x="21383" y="311"/>
                  </a:cubicBezTo>
                  <a:cubicBezTo>
                    <a:pt x="19392" y="69"/>
                    <a:pt x="17424" y="0"/>
                    <a:pt x="15459" y="0"/>
                  </a:cubicBezTo>
                  <a:close/>
                  <a:moveTo>
                    <a:pt x="2888" y="3193"/>
                  </a:moveTo>
                  <a:lnTo>
                    <a:pt x="2888" y="3193"/>
                  </a:lnTo>
                  <a:cubicBezTo>
                    <a:pt x="2692" y="3263"/>
                    <a:pt x="2497" y="3336"/>
                    <a:pt x="2302" y="3413"/>
                  </a:cubicBezTo>
                  <a:cubicBezTo>
                    <a:pt x="2500" y="3345"/>
                    <a:pt x="2695" y="3271"/>
                    <a:pt x="2888" y="31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5" name="Google Shape;6825;p34"/>
            <p:cNvSpPr/>
            <p:nvPr/>
          </p:nvSpPr>
          <p:spPr>
            <a:xfrm>
              <a:off x="1962400" y="3949100"/>
              <a:ext cx="468700" cy="326100"/>
            </a:xfrm>
            <a:custGeom>
              <a:avLst/>
              <a:gdLst/>
              <a:ahLst/>
              <a:cxnLst/>
              <a:rect l="l" t="t" r="r" b="b"/>
              <a:pathLst>
                <a:path w="18748" h="13044" extrusionOk="0">
                  <a:moveTo>
                    <a:pt x="18747" y="1"/>
                  </a:moveTo>
                  <a:lnTo>
                    <a:pt x="18747" y="1"/>
                  </a:lnTo>
                  <a:cubicBezTo>
                    <a:pt x="16846" y="368"/>
                    <a:pt x="15078" y="1035"/>
                    <a:pt x="13310" y="1802"/>
                  </a:cubicBezTo>
                  <a:cubicBezTo>
                    <a:pt x="11609" y="2602"/>
                    <a:pt x="9908" y="3470"/>
                    <a:pt x="8307" y="4537"/>
                  </a:cubicBezTo>
                  <a:cubicBezTo>
                    <a:pt x="7173" y="5304"/>
                    <a:pt x="6105" y="6105"/>
                    <a:pt x="5071" y="7006"/>
                  </a:cubicBezTo>
                  <a:cubicBezTo>
                    <a:pt x="4637" y="7373"/>
                    <a:pt x="4170" y="7806"/>
                    <a:pt x="3770" y="8206"/>
                  </a:cubicBezTo>
                  <a:cubicBezTo>
                    <a:pt x="2336" y="9607"/>
                    <a:pt x="1068" y="11175"/>
                    <a:pt x="1" y="13043"/>
                  </a:cubicBezTo>
                  <a:cubicBezTo>
                    <a:pt x="1669" y="12043"/>
                    <a:pt x="3270" y="11008"/>
                    <a:pt x="4838" y="10008"/>
                  </a:cubicBezTo>
                  <a:lnTo>
                    <a:pt x="9574" y="7006"/>
                  </a:lnTo>
                  <a:cubicBezTo>
                    <a:pt x="10108" y="6639"/>
                    <a:pt x="10608" y="6305"/>
                    <a:pt x="11109" y="5972"/>
                  </a:cubicBezTo>
                  <a:cubicBezTo>
                    <a:pt x="12143" y="5271"/>
                    <a:pt x="13177" y="4504"/>
                    <a:pt x="14244" y="3770"/>
                  </a:cubicBezTo>
                  <a:cubicBezTo>
                    <a:pt x="15779" y="2636"/>
                    <a:pt x="17313" y="1435"/>
                    <a:pt x="187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6" name="Google Shape;6826;p34"/>
            <p:cNvSpPr/>
            <p:nvPr/>
          </p:nvSpPr>
          <p:spPr>
            <a:xfrm>
              <a:off x="2068325" y="3949100"/>
              <a:ext cx="362775" cy="219350"/>
            </a:xfrm>
            <a:custGeom>
              <a:avLst/>
              <a:gdLst/>
              <a:ahLst/>
              <a:cxnLst/>
              <a:rect l="l" t="t" r="r" b="b"/>
              <a:pathLst>
                <a:path w="14511" h="8774" extrusionOk="0">
                  <a:moveTo>
                    <a:pt x="1950" y="8067"/>
                  </a:moveTo>
                  <a:lnTo>
                    <a:pt x="1950" y="8067"/>
                  </a:lnTo>
                  <a:cubicBezTo>
                    <a:pt x="1866" y="8156"/>
                    <a:pt x="1783" y="8247"/>
                    <a:pt x="1701" y="8340"/>
                  </a:cubicBezTo>
                  <a:cubicBezTo>
                    <a:pt x="1786" y="8249"/>
                    <a:pt x="1869" y="8158"/>
                    <a:pt x="1950" y="8067"/>
                  </a:cubicBezTo>
                  <a:close/>
                  <a:moveTo>
                    <a:pt x="14510" y="1"/>
                  </a:moveTo>
                  <a:lnTo>
                    <a:pt x="14510" y="1"/>
                  </a:lnTo>
                  <a:cubicBezTo>
                    <a:pt x="12609" y="368"/>
                    <a:pt x="10841" y="1035"/>
                    <a:pt x="9107" y="1869"/>
                  </a:cubicBezTo>
                  <a:cubicBezTo>
                    <a:pt x="7405" y="2669"/>
                    <a:pt x="5704" y="3536"/>
                    <a:pt x="4103" y="4637"/>
                  </a:cubicBezTo>
                  <a:cubicBezTo>
                    <a:pt x="3002" y="5371"/>
                    <a:pt x="1901" y="6172"/>
                    <a:pt x="867" y="7106"/>
                  </a:cubicBezTo>
                  <a:cubicBezTo>
                    <a:pt x="567" y="7639"/>
                    <a:pt x="267" y="8173"/>
                    <a:pt x="0" y="8774"/>
                  </a:cubicBezTo>
                  <a:cubicBezTo>
                    <a:pt x="867" y="7873"/>
                    <a:pt x="1901" y="7206"/>
                    <a:pt x="3002" y="6772"/>
                  </a:cubicBezTo>
                  <a:lnTo>
                    <a:pt x="3002" y="6772"/>
                  </a:lnTo>
                  <a:cubicBezTo>
                    <a:pt x="2647" y="7236"/>
                    <a:pt x="2315" y="7656"/>
                    <a:pt x="1950" y="8067"/>
                  </a:cubicBezTo>
                  <a:lnTo>
                    <a:pt x="1950" y="8067"/>
                  </a:lnTo>
                  <a:cubicBezTo>
                    <a:pt x="3134" y="6806"/>
                    <a:pt x="4534" y="5868"/>
                    <a:pt x="5904" y="4871"/>
                  </a:cubicBezTo>
                  <a:cubicBezTo>
                    <a:pt x="7005" y="4104"/>
                    <a:pt x="8039" y="3336"/>
                    <a:pt x="9107" y="2602"/>
                  </a:cubicBezTo>
                  <a:lnTo>
                    <a:pt x="9107" y="2602"/>
                  </a:lnTo>
                  <a:cubicBezTo>
                    <a:pt x="7372" y="4137"/>
                    <a:pt x="5571" y="5638"/>
                    <a:pt x="3836" y="7172"/>
                  </a:cubicBezTo>
                  <a:cubicBezTo>
                    <a:pt x="4870" y="6872"/>
                    <a:pt x="5838" y="6338"/>
                    <a:pt x="6872" y="5972"/>
                  </a:cubicBezTo>
                  <a:cubicBezTo>
                    <a:pt x="7906" y="5271"/>
                    <a:pt x="8940" y="4504"/>
                    <a:pt x="10007" y="3770"/>
                  </a:cubicBezTo>
                  <a:cubicBezTo>
                    <a:pt x="11542" y="2636"/>
                    <a:pt x="13076" y="1435"/>
                    <a:pt x="14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7" name="Google Shape;6827;p34"/>
            <p:cNvSpPr/>
            <p:nvPr/>
          </p:nvSpPr>
          <p:spPr>
            <a:xfrm>
              <a:off x="2404400" y="2957550"/>
              <a:ext cx="489525" cy="341950"/>
            </a:xfrm>
            <a:custGeom>
              <a:avLst/>
              <a:gdLst/>
              <a:ahLst/>
              <a:cxnLst/>
              <a:rect l="l" t="t" r="r" b="b"/>
              <a:pathLst>
                <a:path w="19581" h="13678" extrusionOk="0">
                  <a:moveTo>
                    <a:pt x="19581" y="1"/>
                  </a:moveTo>
                  <a:lnTo>
                    <a:pt x="19581" y="1"/>
                  </a:lnTo>
                  <a:cubicBezTo>
                    <a:pt x="17613" y="435"/>
                    <a:pt x="15778" y="1135"/>
                    <a:pt x="13977" y="1936"/>
                  </a:cubicBezTo>
                  <a:cubicBezTo>
                    <a:pt x="12142" y="2770"/>
                    <a:pt x="10374" y="3670"/>
                    <a:pt x="8706" y="4804"/>
                  </a:cubicBezTo>
                  <a:cubicBezTo>
                    <a:pt x="7572" y="5605"/>
                    <a:pt x="6371" y="6439"/>
                    <a:pt x="5304" y="7373"/>
                  </a:cubicBezTo>
                  <a:lnTo>
                    <a:pt x="3936" y="8640"/>
                  </a:lnTo>
                  <a:cubicBezTo>
                    <a:pt x="2468" y="10108"/>
                    <a:pt x="1101" y="11743"/>
                    <a:pt x="0" y="13677"/>
                  </a:cubicBezTo>
                  <a:cubicBezTo>
                    <a:pt x="1768" y="12677"/>
                    <a:pt x="3369" y="11542"/>
                    <a:pt x="5037" y="10508"/>
                  </a:cubicBezTo>
                  <a:lnTo>
                    <a:pt x="9974" y="7306"/>
                  </a:lnTo>
                  <a:cubicBezTo>
                    <a:pt x="10474" y="6939"/>
                    <a:pt x="11008" y="6606"/>
                    <a:pt x="11542" y="6205"/>
                  </a:cubicBezTo>
                  <a:cubicBezTo>
                    <a:pt x="12676" y="5471"/>
                    <a:pt x="13777" y="4704"/>
                    <a:pt x="14844" y="3937"/>
                  </a:cubicBezTo>
                  <a:cubicBezTo>
                    <a:pt x="16478" y="2703"/>
                    <a:pt x="18080" y="1502"/>
                    <a:pt x="19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8" name="Google Shape;6828;p34"/>
            <p:cNvSpPr/>
            <p:nvPr/>
          </p:nvSpPr>
          <p:spPr>
            <a:xfrm>
              <a:off x="2514475" y="2957550"/>
              <a:ext cx="379450" cy="227700"/>
            </a:xfrm>
            <a:custGeom>
              <a:avLst/>
              <a:gdLst/>
              <a:ahLst/>
              <a:cxnLst/>
              <a:rect l="l" t="t" r="r" b="b"/>
              <a:pathLst>
                <a:path w="15178" h="9108" extrusionOk="0">
                  <a:moveTo>
                    <a:pt x="2159" y="8260"/>
                  </a:moveTo>
                  <a:cubicBezTo>
                    <a:pt x="2027" y="8395"/>
                    <a:pt x="1896" y="8532"/>
                    <a:pt x="1768" y="8674"/>
                  </a:cubicBezTo>
                  <a:cubicBezTo>
                    <a:pt x="1903" y="8539"/>
                    <a:pt x="2033" y="8401"/>
                    <a:pt x="2159" y="8260"/>
                  </a:cubicBezTo>
                  <a:close/>
                  <a:moveTo>
                    <a:pt x="15178" y="1"/>
                  </a:moveTo>
                  <a:lnTo>
                    <a:pt x="15178" y="1"/>
                  </a:lnTo>
                  <a:cubicBezTo>
                    <a:pt x="13210" y="435"/>
                    <a:pt x="11375" y="1135"/>
                    <a:pt x="9574" y="1902"/>
                  </a:cubicBezTo>
                  <a:cubicBezTo>
                    <a:pt x="7739" y="2736"/>
                    <a:pt x="5971" y="3637"/>
                    <a:pt x="4303" y="4771"/>
                  </a:cubicBezTo>
                  <a:cubicBezTo>
                    <a:pt x="3169" y="5572"/>
                    <a:pt x="1968" y="6405"/>
                    <a:pt x="901" y="7339"/>
                  </a:cubicBezTo>
                  <a:cubicBezTo>
                    <a:pt x="567" y="7940"/>
                    <a:pt x="267" y="8507"/>
                    <a:pt x="0" y="9107"/>
                  </a:cubicBezTo>
                  <a:cubicBezTo>
                    <a:pt x="901" y="8173"/>
                    <a:pt x="2002" y="7506"/>
                    <a:pt x="3102" y="7006"/>
                  </a:cubicBezTo>
                  <a:lnTo>
                    <a:pt x="3102" y="7006"/>
                  </a:lnTo>
                  <a:cubicBezTo>
                    <a:pt x="2810" y="7469"/>
                    <a:pt x="2500" y="7878"/>
                    <a:pt x="2159" y="8260"/>
                  </a:cubicBezTo>
                  <a:lnTo>
                    <a:pt x="2159" y="8260"/>
                  </a:lnTo>
                  <a:cubicBezTo>
                    <a:pt x="3372" y="7029"/>
                    <a:pt x="4758" y="6067"/>
                    <a:pt x="6171" y="5105"/>
                  </a:cubicBezTo>
                  <a:cubicBezTo>
                    <a:pt x="7272" y="4304"/>
                    <a:pt x="8373" y="3503"/>
                    <a:pt x="9507" y="2703"/>
                  </a:cubicBezTo>
                  <a:lnTo>
                    <a:pt x="9507" y="2703"/>
                  </a:lnTo>
                  <a:cubicBezTo>
                    <a:pt x="7672" y="4304"/>
                    <a:pt x="5771" y="5938"/>
                    <a:pt x="3936" y="7506"/>
                  </a:cubicBezTo>
                  <a:cubicBezTo>
                    <a:pt x="5070" y="7173"/>
                    <a:pt x="6071" y="6606"/>
                    <a:pt x="7139" y="6205"/>
                  </a:cubicBezTo>
                  <a:cubicBezTo>
                    <a:pt x="8273" y="5471"/>
                    <a:pt x="9374" y="4704"/>
                    <a:pt x="10441" y="3937"/>
                  </a:cubicBezTo>
                  <a:cubicBezTo>
                    <a:pt x="12075" y="2703"/>
                    <a:pt x="13677" y="1502"/>
                    <a:pt x="151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29" name="Google Shape;6829;p34"/>
            <p:cNvSpPr/>
            <p:nvPr/>
          </p:nvSpPr>
          <p:spPr>
            <a:xfrm>
              <a:off x="1882350" y="4271000"/>
              <a:ext cx="717200" cy="322750"/>
            </a:xfrm>
            <a:custGeom>
              <a:avLst/>
              <a:gdLst/>
              <a:ahLst/>
              <a:cxnLst/>
              <a:rect l="l" t="t" r="r" b="b"/>
              <a:pathLst>
                <a:path w="28688" h="12910" extrusionOk="0">
                  <a:moveTo>
                    <a:pt x="28688" y="0"/>
                  </a:moveTo>
                  <a:lnTo>
                    <a:pt x="28688" y="0"/>
                  </a:lnTo>
                  <a:cubicBezTo>
                    <a:pt x="25986" y="301"/>
                    <a:pt x="23384" y="901"/>
                    <a:pt x="20849" y="1602"/>
                  </a:cubicBezTo>
                  <a:cubicBezTo>
                    <a:pt x="18314" y="2302"/>
                    <a:pt x="15812" y="3169"/>
                    <a:pt x="13343" y="4237"/>
                  </a:cubicBezTo>
                  <a:cubicBezTo>
                    <a:pt x="11642" y="4971"/>
                    <a:pt x="9941" y="5771"/>
                    <a:pt x="8306" y="6672"/>
                  </a:cubicBezTo>
                  <a:cubicBezTo>
                    <a:pt x="7639" y="7072"/>
                    <a:pt x="6939" y="7472"/>
                    <a:pt x="6272" y="7906"/>
                  </a:cubicBezTo>
                  <a:cubicBezTo>
                    <a:pt x="4003" y="9307"/>
                    <a:pt x="1835" y="10942"/>
                    <a:pt x="0" y="12910"/>
                  </a:cubicBezTo>
                  <a:cubicBezTo>
                    <a:pt x="2536" y="11942"/>
                    <a:pt x="4937" y="10942"/>
                    <a:pt x="7339" y="9941"/>
                  </a:cubicBezTo>
                  <a:lnTo>
                    <a:pt x="14544" y="6939"/>
                  </a:lnTo>
                  <a:cubicBezTo>
                    <a:pt x="15345" y="6605"/>
                    <a:pt x="16079" y="6272"/>
                    <a:pt x="16879" y="5938"/>
                  </a:cubicBezTo>
                  <a:cubicBezTo>
                    <a:pt x="18480" y="5238"/>
                    <a:pt x="20115" y="4504"/>
                    <a:pt x="21683" y="3770"/>
                  </a:cubicBezTo>
                  <a:cubicBezTo>
                    <a:pt x="24051" y="2636"/>
                    <a:pt x="26386" y="1468"/>
                    <a:pt x="286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0" name="Google Shape;6830;p34"/>
            <p:cNvSpPr/>
            <p:nvPr/>
          </p:nvSpPr>
          <p:spPr>
            <a:xfrm>
              <a:off x="2052475" y="4271000"/>
              <a:ext cx="547075" cy="211000"/>
            </a:xfrm>
            <a:custGeom>
              <a:avLst/>
              <a:gdLst/>
              <a:ahLst/>
              <a:cxnLst/>
              <a:rect l="l" t="t" r="r" b="b"/>
              <a:pathLst>
                <a:path w="21883" h="8440" extrusionOk="0">
                  <a:moveTo>
                    <a:pt x="2905" y="7835"/>
                  </a:moveTo>
                  <a:cubicBezTo>
                    <a:pt x="2759" y="7934"/>
                    <a:pt x="2613" y="8035"/>
                    <a:pt x="2469" y="8140"/>
                  </a:cubicBezTo>
                  <a:cubicBezTo>
                    <a:pt x="2615" y="8040"/>
                    <a:pt x="2761" y="7938"/>
                    <a:pt x="2905" y="7835"/>
                  </a:cubicBezTo>
                  <a:close/>
                  <a:moveTo>
                    <a:pt x="21883" y="0"/>
                  </a:moveTo>
                  <a:lnTo>
                    <a:pt x="21883" y="0"/>
                  </a:lnTo>
                  <a:cubicBezTo>
                    <a:pt x="19181" y="301"/>
                    <a:pt x="16579" y="901"/>
                    <a:pt x="14110" y="1602"/>
                  </a:cubicBezTo>
                  <a:cubicBezTo>
                    <a:pt x="11575" y="2302"/>
                    <a:pt x="9073" y="3169"/>
                    <a:pt x="6605" y="4237"/>
                  </a:cubicBezTo>
                  <a:cubicBezTo>
                    <a:pt x="4904" y="4971"/>
                    <a:pt x="3203" y="5771"/>
                    <a:pt x="1568" y="6672"/>
                  </a:cubicBezTo>
                  <a:cubicBezTo>
                    <a:pt x="1034" y="7239"/>
                    <a:pt x="501" y="7806"/>
                    <a:pt x="0" y="8440"/>
                  </a:cubicBezTo>
                  <a:cubicBezTo>
                    <a:pt x="1401" y="7573"/>
                    <a:pt x="2936" y="6905"/>
                    <a:pt x="4570" y="6472"/>
                  </a:cubicBezTo>
                  <a:lnTo>
                    <a:pt x="4570" y="6472"/>
                  </a:lnTo>
                  <a:cubicBezTo>
                    <a:pt x="4036" y="6979"/>
                    <a:pt x="3481" y="7422"/>
                    <a:pt x="2905" y="7835"/>
                  </a:cubicBezTo>
                  <a:lnTo>
                    <a:pt x="2905" y="7835"/>
                  </a:lnTo>
                  <a:cubicBezTo>
                    <a:pt x="4821" y="6539"/>
                    <a:pt x="6899" y="5662"/>
                    <a:pt x="9007" y="4670"/>
                  </a:cubicBezTo>
                  <a:lnTo>
                    <a:pt x="13877" y="2436"/>
                  </a:lnTo>
                  <a:lnTo>
                    <a:pt x="13877" y="2436"/>
                  </a:lnTo>
                  <a:cubicBezTo>
                    <a:pt x="11142" y="3937"/>
                    <a:pt x="8340" y="5471"/>
                    <a:pt x="5571" y="7005"/>
                  </a:cubicBezTo>
                  <a:cubicBezTo>
                    <a:pt x="7139" y="6805"/>
                    <a:pt x="8573" y="6272"/>
                    <a:pt x="10074" y="5938"/>
                  </a:cubicBezTo>
                  <a:cubicBezTo>
                    <a:pt x="11675" y="5238"/>
                    <a:pt x="13310" y="4504"/>
                    <a:pt x="14878" y="3770"/>
                  </a:cubicBezTo>
                  <a:cubicBezTo>
                    <a:pt x="17246" y="2636"/>
                    <a:pt x="19581" y="1468"/>
                    <a:pt x="21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1" name="Google Shape;6831;p34"/>
            <p:cNvSpPr/>
            <p:nvPr/>
          </p:nvSpPr>
          <p:spPr>
            <a:xfrm>
              <a:off x="1945725" y="4407775"/>
              <a:ext cx="553750" cy="365275"/>
            </a:xfrm>
            <a:custGeom>
              <a:avLst/>
              <a:gdLst/>
              <a:ahLst/>
              <a:cxnLst/>
              <a:rect l="l" t="t" r="r" b="b"/>
              <a:pathLst>
                <a:path w="22150" h="14611" extrusionOk="0">
                  <a:moveTo>
                    <a:pt x="1" y="0"/>
                  </a:moveTo>
                  <a:lnTo>
                    <a:pt x="1" y="0"/>
                  </a:lnTo>
                  <a:cubicBezTo>
                    <a:pt x="1969" y="1301"/>
                    <a:pt x="3803" y="2435"/>
                    <a:pt x="5638" y="3636"/>
                  </a:cubicBezTo>
                  <a:cubicBezTo>
                    <a:pt x="6772" y="4370"/>
                    <a:pt x="7840" y="5137"/>
                    <a:pt x="8974" y="5871"/>
                  </a:cubicBezTo>
                  <a:cubicBezTo>
                    <a:pt x="9641" y="6338"/>
                    <a:pt x="10341" y="6838"/>
                    <a:pt x="11008" y="7305"/>
                  </a:cubicBezTo>
                  <a:cubicBezTo>
                    <a:pt x="12776" y="8540"/>
                    <a:pt x="14578" y="9807"/>
                    <a:pt x="16412" y="11041"/>
                  </a:cubicBezTo>
                  <a:cubicBezTo>
                    <a:pt x="18214" y="12309"/>
                    <a:pt x="20115" y="13543"/>
                    <a:pt x="22150" y="14611"/>
                  </a:cubicBezTo>
                  <a:cubicBezTo>
                    <a:pt x="20916" y="12642"/>
                    <a:pt x="19448" y="10941"/>
                    <a:pt x="17880" y="9273"/>
                  </a:cubicBezTo>
                  <a:cubicBezTo>
                    <a:pt x="16279" y="7672"/>
                    <a:pt x="14544" y="6171"/>
                    <a:pt x="12676" y="4870"/>
                  </a:cubicBezTo>
                  <a:cubicBezTo>
                    <a:pt x="11676" y="4203"/>
                    <a:pt x="10675" y="3603"/>
                    <a:pt x="9641" y="3002"/>
                  </a:cubicBezTo>
                  <a:cubicBezTo>
                    <a:pt x="8673" y="2468"/>
                    <a:pt x="7673" y="2001"/>
                    <a:pt x="6672" y="1601"/>
                  </a:cubicBezTo>
                  <a:cubicBezTo>
                    <a:pt x="4571" y="701"/>
                    <a:pt x="2302" y="13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2" name="Google Shape;6832;p34"/>
            <p:cNvSpPr/>
            <p:nvPr/>
          </p:nvSpPr>
          <p:spPr>
            <a:xfrm>
              <a:off x="1944900" y="4407775"/>
              <a:ext cx="487875" cy="295225"/>
            </a:xfrm>
            <a:custGeom>
              <a:avLst/>
              <a:gdLst/>
              <a:ahLst/>
              <a:cxnLst/>
              <a:rect l="l" t="t" r="r" b="b"/>
              <a:pathLst>
                <a:path w="19515" h="11809" extrusionOk="0">
                  <a:moveTo>
                    <a:pt x="0" y="0"/>
                  </a:moveTo>
                  <a:cubicBezTo>
                    <a:pt x="1968" y="1301"/>
                    <a:pt x="3803" y="2435"/>
                    <a:pt x="5638" y="3636"/>
                  </a:cubicBezTo>
                  <a:cubicBezTo>
                    <a:pt x="6772" y="4370"/>
                    <a:pt x="7839" y="5137"/>
                    <a:pt x="8973" y="5871"/>
                  </a:cubicBezTo>
                  <a:cubicBezTo>
                    <a:pt x="8139" y="4937"/>
                    <a:pt x="7305" y="4036"/>
                    <a:pt x="6371" y="3136"/>
                  </a:cubicBezTo>
                  <a:lnTo>
                    <a:pt x="6371" y="3136"/>
                  </a:lnTo>
                  <a:cubicBezTo>
                    <a:pt x="8873" y="4337"/>
                    <a:pt x="11175" y="5971"/>
                    <a:pt x="13443" y="7539"/>
                  </a:cubicBezTo>
                  <a:cubicBezTo>
                    <a:pt x="15478" y="8973"/>
                    <a:pt x="17546" y="10374"/>
                    <a:pt x="19514" y="11809"/>
                  </a:cubicBezTo>
                  <a:cubicBezTo>
                    <a:pt x="16012" y="8439"/>
                    <a:pt x="11842" y="5771"/>
                    <a:pt x="7739" y="3102"/>
                  </a:cubicBezTo>
                  <a:cubicBezTo>
                    <a:pt x="7305" y="2802"/>
                    <a:pt x="6905" y="2602"/>
                    <a:pt x="6472" y="2302"/>
                  </a:cubicBezTo>
                  <a:lnTo>
                    <a:pt x="6472" y="2302"/>
                  </a:lnTo>
                  <a:cubicBezTo>
                    <a:pt x="7539" y="2502"/>
                    <a:pt x="8573" y="2702"/>
                    <a:pt x="9640" y="3002"/>
                  </a:cubicBezTo>
                  <a:cubicBezTo>
                    <a:pt x="8673" y="2468"/>
                    <a:pt x="7672" y="2001"/>
                    <a:pt x="6672" y="1601"/>
                  </a:cubicBezTo>
                  <a:cubicBezTo>
                    <a:pt x="4537" y="701"/>
                    <a:pt x="2302" y="133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3" name="Google Shape;6833;p34"/>
            <p:cNvSpPr/>
            <p:nvPr/>
          </p:nvSpPr>
          <p:spPr>
            <a:xfrm>
              <a:off x="1841475" y="4721750"/>
              <a:ext cx="663000" cy="94675"/>
            </a:xfrm>
            <a:custGeom>
              <a:avLst/>
              <a:gdLst/>
              <a:ahLst/>
              <a:cxnLst/>
              <a:rect l="l" t="t" r="r" b="b"/>
              <a:pathLst>
                <a:path w="26520" h="3787" extrusionOk="0">
                  <a:moveTo>
                    <a:pt x="14211" y="0"/>
                  </a:moveTo>
                  <a:cubicBezTo>
                    <a:pt x="13833" y="0"/>
                    <a:pt x="13455" y="6"/>
                    <a:pt x="13077" y="17"/>
                  </a:cubicBezTo>
                  <a:cubicBezTo>
                    <a:pt x="11909" y="83"/>
                    <a:pt x="10675" y="217"/>
                    <a:pt x="9508" y="350"/>
                  </a:cubicBezTo>
                  <a:cubicBezTo>
                    <a:pt x="8440" y="550"/>
                    <a:pt x="7373" y="751"/>
                    <a:pt x="6305" y="1051"/>
                  </a:cubicBezTo>
                  <a:cubicBezTo>
                    <a:pt x="4104" y="1618"/>
                    <a:pt x="1936" y="2485"/>
                    <a:pt x="1" y="3786"/>
                  </a:cubicBezTo>
                  <a:cubicBezTo>
                    <a:pt x="2303" y="3619"/>
                    <a:pt x="4504" y="3419"/>
                    <a:pt x="6672" y="3286"/>
                  </a:cubicBezTo>
                  <a:cubicBezTo>
                    <a:pt x="8073" y="3219"/>
                    <a:pt x="9408" y="3119"/>
                    <a:pt x="10742" y="3086"/>
                  </a:cubicBezTo>
                  <a:cubicBezTo>
                    <a:pt x="11576" y="3086"/>
                    <a:pt x="12410" y="3052"/>
                    <a:pt x="13244" y="2986"/>
                  </a:cubicBezTo>
                  <a:cubicBezTo>
                    <a:pt x="15445" y="2919"/>
                    <a:pt x="17614" y="2885"/>
                    <a:pt x="19815" y="2752"/>
                  </a:cubicBezTo>
                  <a:cubicBezTo>
                    <a:pt x="22017" y="2619"/>
                    <a:pt x="24252" y="2485"/>
                    <a:pt x="26520" y="2118"/>
                  </a:cubicBezTo>
                  <a:cubicBezTo>
                    <a:pt x="24418" y="1284"/>
                    <a:pt x="22183" y="784"/>
                    <a:pt x="19848" y="417"/>
                  </a:cubicBezTo>
                  <a:cubicBezTo>
                    <a:pt x="17986" y="139"/>
                    <a:pt x="16100" y="0"/>
                    <a:pt x="14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4" name="Google Shape;6834;p34"/>
            <p:cNvSpPr/>
            <p:nvPr/>
          </p:nvSpPr>
          <p:spPr>
            <a:xfrm>
              <a:off x="1843150" y="4732175"/>
              <a:ext cx="567100" cy="85075"/>
            </a:xfrm>
            <a:custGeom>
              <a:avLst/>
              <a:gdLst/>
              <a:ahLst/>
              <a:cxnLst/>
              <a:rect l="l" t="t" r="r" b="b"/>
              <a:pathLst>
                <a:path w="22684" h="3403" extrusionOk="0">
                  <a:moveTo>
                    <a:pt x="9507" y="0"/>
                  </a:moveTo>
                  <a:lnTo>
                    <a:pt x="9507" y="0"/>
                  </a:lnTo>
                  <a:cubicBezTo>
                    <a:pt x="8407" y="167"/>
                    <a:pt x="7373" y="367"/>
                    <a:pt x="6272" y="667"/>
                  </a:cubicBezTo>
                  <a:cubicBezTo>
                    <a:pt x="4070" y="1234"/>
                    <a:pt x="1902" y="2135"/>
                    <a:pt x="1" y="3402"/>
                  </a:cubicBezTo>
                  <a:cubicBezTo>
                    <a:pt x="2269" y="3236"/>
                    <a:pt x="4504" y="3036"/>
                    <a:pt x="6672" y="2902"/>
                  </a:cubicBezTo>
                  <a:cubicBezTo>
                    <a:pt x="8040" y="2835"/>
                    <a:pt x="9374" y="2735"/>
                    <a:pt x="10708" y="2702"/>
                  </a:cubicBezTo>
                  <a:cubicBezTo>
                    <a:pt x="9507" y="2402"/>
                    <a:pt x="8240" y="2202"/>
                    <a:pt x="7006" y="2035"/>
                  </a:cubicBezTo>
                  <a:cubicBezTo>
                    <a:pt x="9708" y="1501"/>
                    <a:pt x="12510" y="1401"/>
                    <a:pt x="15245" y="1334"/>
                  </a:cubicBezTo>
                  <a:cubicBezTo>
                    <a:pt x="17747" y="1234"/>
                    <a:pt x="20248" y="1134"/>
                    <a:pt x="22684" y="1067"/>
                  </a:cubicBezTo>
                  <a:cubicBezTo>
                    <a:pt x="20859" y="854"/>
                    <a:pt x="19020" y="773"/>
                    <a:pt x="17175" y="773"/>
                  </a:cubicBezTo>
                  <a:cubicBezTo>
                    <a:pt x="14131" y="773"/>
                    <a:pt x="11072" y="993"/>
                    <a:pt x="8040" y="1201"/>
                  </a:cubicBezTo>
                  <a:cubicBezTo>
                    <a:pt x="7539" y="1234"/>
                    <a:pt x="7072" y="1268"/>
                    <a:pt x="6539" y="1334"/>
                  </a:cubicBezTo>
                  <a:cubicBezTo>
                    <a:pt x="7539" y="834"/>
                    <a:pt x="8507" y="367"/>
                    <a:pt x="95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5" name="Google Shape;6835;p34"/>
            <p:cNvSpPr/>
            <p:nvPr/>
          </p:nvSpPr>
          <p:spPr>
            <a:xfrm>
              <a:off x="1953225" y="4043725"/>
              <a:ext cx="722225" cy="279825"/>
            </a:xfrm>
            <a:custGeom>
              <a:avLst/>
              <a:gdLst/>
              <a:ahLst/>
              <a:cxnLst/>
              <a:rect l="l" t="t" r="r" b="b"/>
              <a:pathLst>
                <a:path w="28889" h="11193" extrusionOk="0">
                  <a:moveTo>
                    <a:pt x="27202" y="1"/>
                  </a:moveTo>
                  <a:cubicBezTo>
                    <a:pt x="25087" y="1"/>
                    <a:pt x="23014" y="228"/>
                    <a:pt x="20982" y="519"/>
                  </a:cubicBezTo>
                  <a:cubicBezTo>
                    <a:pt x="18347" y="919"/>
                    <a:pt x="15779" y="1553"/>
                    <a:pt x="13277" y="2453"/>
                  </a:cubicBezTo>
                  <a:cubicBezTo>
                    <a:pt x="11976" y="2920"/>
                    <a:pt x="10675" y="3421"/>
                    <a:pt x="9441" y="4055"/>
                  </a:cubicBezTo>
                  <a:cubicBezTo>
                    <a:pt x="8273" y="4622"/>
                    <a:pt x="7139" y="5255"/>
                    <a:pt x="6038" y="5923"/>
                  </a:cubicBezTo>
                  <a:cubicBezTo>
                    <a:pt x="3804" y="7357"/>
                    <a:pt x="1669" y="9058"/>
                    <a:pt x="1" y="11193"/>
                  </a:cubicBezTo>
                  <a:cubicBezTo>
                    <a:pt x="2503" y="10226"/>
                    <a:pt x="4871" y="9225"/>
                    <a:pt x="7273" y="8324"/>
                  </a:cubicBezTo>
                  <a:cubicBezTo>
                    <a:pt x="8707" y="7724"/>
                    <a:pt x="10208" y="7190"/>
                    <a:pt x="11676" y="6656"/>
                  </a:cubicBezTo>
                  <a:cubicBezTo>
                    <a:pt x="12610" y="6356"/>
                    <a:pt x="13510" y="6023"/>
                    <a:pt x="14444" y="5689"/>
                  </a:cubicBezTo>
                  <a:cubicBezTo>
                    <a:pt x="16813" y="4822"/>
                    <a:pt x="19215" y="3988"/>
                    <a:pt x="21650" y="3087"/>
                  </a:cubicBezTo>
                  <a:cubicBezTo>
                    <a:pt x="24051" y="2220"/>
                    <a:pt x="26486" y="1253"/>
                    <a:pt x="28888" y="52"/>
                  </a:cubicBezTo>
                  <a:cubicBezTo>
                    <a:pt x="28323" y="17"/>
                    <a:pt x="27761" y="1"/>
                    <a:pt x="27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6" name="Google Shape;6836;p34"/>
            <p:cNvSpPr/>
            <p:nvPr/>
          </p:nvSpPr>
          <p:spPr>
            <a:xfrm>
              <a:off x="1953225" y="4060850"/>
              <a:ext cx="612975" cy="263550"/>
            </a:xfrm>
            <a:custGeom>
              <a:avLst/>
              <a:gdLst/>
              <a:ahLst/>
              <a:cxnLst/>
              <a:rect l="l" t="t" r="r" b="b"/>
              <a:pathLst>
                <a:path w="24519" h="10542" extrusionOk="0">
                  <a:moveTo>
                    <a:pt x="24518" y="0"/>
                  </a:moveTo>
                  <a:lnTo>
                    <a:pt x="24518" y="0"/>
                  </a:lnTo>
                  <a:cubicBezTo>
                    <a:pt x="18881" y="1035"/>
                    <a:pt x="13510" y="3169"/>
                    <a:pt x="8207" y="5238"/>
                  </a:cubicBezTo>
                  <a:cubicBezTo>
                    <a:pt x="7640" y="5438"/>
                    <a:pt x="7173" y="5705"/>
                    <a:pt x="6606" y="5905"/>
                  </a:cubicBezTo>
                  <a:cubicBezTo>
                    <a:pt x="7506" y="5037"/>
                    <a:pt x="8440" y="4170"/>
                    <a:pt x="9441" y="3403"/>
                  </a:cubicBezTo>
                  <a:lnTo>
                    <a:pt x="9441" y="3403"/>
                  </a:lnTo>
                  <a:cubicBezTo>
                    <a:pt x="8273" y="4003"/>
                    <a:pt x="7139" y="4604"/>
                    <a:pt x="6038" y="5304"/>
                  </a:cubicBezTo>
                  <a:cubicBezTo>
                    <a:pt x="3804" y="6705"/>
                    <a:pt x="1669" y="8406"/>
                    <a:pt x="1" y="10541"/>
                  </a:cubicBezTo>
                  <a:cubicBezTo>
                    <a:pt x="2503" y="9574"/>
                    <a:pt x="4871" y="8573"/>
                    <a:pt x="7273" y="7673"/>
                  </a:cubicBezTo>
                  <a:cubicBezTo>
                    <a:pt x="8707" y="7072"/>
                    <a:pt x="10208" y="6538"/>
                    <a:pt x="11676" y="6005"/>
                  </a:cubicBezTo>
                  <a:lnTo>
                    <a:pt x="11676" y="6005"/>
                  </a:lnTo>
                  <a:cubicBezTo>
                    <a:pt x="10208" y="6138"/>
                    <a:pt x="8774" y="6338"/>
                    <a:pt x="7306" y="6572"/>
                  </a:cubicBezTo>
                  <a:cubicBezTo>
                    <a:pt x="10141" y="5037"/>
                    <a:pt x="13210" y="3970"/>
                    <a:pt x="16279" y="2903"/>
                  </a:cubicBezTo>
                  <a:cubicBezTo>
                    <a:pt x="19014" y="1969"/>
                    <a:pt x="21783" y="901"/>
                    <a:pt x="24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7" name="Google Shape;6837;p34"/>
            <p:cNvSpPr/>
            <p:nvPr/>
          </p:nvSpPr>
          <p:spPr>
            <a:xfrm>
              <a:off x="2015775" y="4130900"/>
              <a:ext cx="525400" cy="142625"/>
            </a:xfrm>
            <a:custGeom>
              <a:avLst/>
              <a:gdLst/>
              <a:ahLst/>
              <a:cxnLst/>
              <a:rect l="l" t="t" r="r" b="b"/>
              <a:pathLst>
                <a:path w="21016" h="5705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lnTo>
                    <a:pt x="10375" y="3436"/>
                  </a:lnTo>
                  <a:cubicBezTo>
                    <a:pt x="12043" y="3903"/>
                    <a:pt x="13810" y="4370"/>
                    <a:pt x="15545" y="4771"/>
                  </a:cubicBezTo>
                  <a:cubicBezTo>
                    <a:pt x="17313" y="5204"/>
                    <a:pt x="19148" y="5571"/>
                    <a:pt x="21016" y="5705"/>
                  </a:cubicBezTo>
                  <a:cubicBezTo>
                    <a:pt x="19515" y="4537"/>
                    <a:pt x="17947" y="3570"/>
                    <a:pt x="16279" y="2836"/>
                  </a:cubicBezTo>
                  <a:cubicBezTo>
                    <a:pt x="14644" y="2035"/>
                    <a:pt x="12876" y="1368"/>
                    <a:pt x="11109" y="868"/>
                  </a:cubicBezTo>
                  <a:cubicBezTo>
                    <a:pt x="9307" y="367"/>
                    <a:pt x="7439" y="67"/>
                    <a:pt x="5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8" name="Google Shape;6838;p34"/>
            <p:cNvSpPr/>
            <p:nvPr/>
          </p:nvSpPr>
          <p:spPr>
            <a:xfrm>
              <a:off x="2015775" y="4130900"/>
              <a:ext cx="462850" cy="108425"/>
            </a:xfrm>
            <a:custGeom>
              <a:avLst/>
              <a:gdLst/>
              <a:ahLst/>
              <a:cxnLst/>
              <a:rect l="l" t="t" r="r" b="b"/>
              <a:pathLst>
                <a:path w="18514" h="4337" extrusionOk="0">
                  <a:moveTo>
                    <a:pt x="4370" y="0"/>
                  </a:moveTo>
                  <a:cubicBezTo>
                    <a:pt x="2936" y="0"/>
                    <a:pt x="1435" y="201"/>
                    <a:pt x="1" y="701"/>
                  </a:cubicBezTo>
                  <a:cubicBezTo>
                    <a:pt x="1802" y="1201"/>
                    <a:pt x="3536" y="1602"/>
                    <a:pt x="5271" y="2069"/>
                  </a:cubicBezTo>
                  <a:lnTo>
                    <a:pt x="9541" y="3236"/>
                  </a:lnTo>
                  <a:cubicBezTo>
                    <a:pt x="7973" y="2669"/>
                    <a:pt x="6472" y="1868"/>
                    <a:pt x="4804" y="1401"/>
                  </a:cubicBezTo>
                  <a:lnTo>
                    <a:pt x="4804" y="1401"/>
                  </a:lnTo>
                  <a:lnTo>
                    <a:pt x="5671" y="1535"/>
                  </a:lnTo>
                  <a:cubicBezTo>
                    <a:pt x="5004" y="1268"/>
                    <a:pt x="4504" y="868"/>
                    <a:pt x="3837" y="601"/>
                  </a:cubicBezTo>
                  <a:lnTo>
                    <a:pt x="3837" y="601"/>
                  </a:lnTo>
                  <a:cubicBezTo>
                    <a:pt x="7106" y="901"/>
                    <a:pt x="10308" y="1602"/>
                    <a:pt x="13377" y="2669"/>
                  </a:cubicBezTo>
                  <a:cubicBezTo>
                    <a:pt x="14144" y="2903"/>
                    <a:pt x="14845" y="3203"/>
                    <a:pt x="15612" y="3436"/>
                  </a:cubicBezTo>
                  <a:cubicBezTo>
                    <a:pt x="16546" y="3770"/>
                    <a:pt x="17513" y="4070"/>
                    <a:pt x="18514" y="4337"/>
                  </a:cubicBezTo>
                  <a:cubicBezTo>
                    <a:pt x="16045" y="3336"/>
                    <a:pt x="13610" y="2402"/>
                    <a:pt x="11109" y="1602"/>
                  </a:cubicBezTo>
                  <a:cubicBezTo>
                    <a:pt x="10441" y="1368"/>
                    <a:pt x="9774" y="1135"/>
                    <a:pt x="9040" y="968"/>
                  </a:cubicBezTo>
                  <a:cubicBezTo>
                    <a:pt x="7172" y="534"/>
                    <a:pt x="5338" y="501"/>
                    <a:pt x="3370" y="401"/>
                  </a:cubicBezTo>
                  <a:cubicBezTo>
                    <a:pt x="3703" y="234"/>
                    <a:pt x="4037" y="101"/>
                    <a:pt x="4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39" name="Google Shape;6839;p34"/>
            <p:cNvSpPr/>
            <p:nvPr/>
          </p:nvSpPr>
          <p:spPr>
            <a:xfrm>
              <a:off x="2101675" y="3740975"/>
              <a:ext cx="517900" cy="157275"/>
            </a:xfrm>
            <a:custGeom>
              <a:avLst/>
              <a:gdLst/>
              <a:ahLst/>
              <a:cxnLst/>
              <a:rect l="l" t="t" r="r" b="b"/>
              <a:pathLst>
                <a:path w="20716" h="6291" extrusionOk="0">
                  <a:moveTo>
                    <a:pt x="17374" y="1"/>
                  </a:moveTo>
                  <a:cubicBezTo>
                    <a:pt x="16642" y="1"/>
                    <a:pt x="15918" y="33"/>
                    <a:pt x="15211" y="86"/>
                  </a:cubicBezTo>
                  <a:cubicBezTo>
                    <a:pt x="13377" y="186"/>
                    <a:pt x="11542" y="487"/>
                    <a:pt x="9741" y="954"/>
                  </a:cubicBezTo>
                  <a:cubicBezTo>
                    <a:pt x="7939" y="1421"/>
                    <a:pt x="6138" y="2021"/>
                    <a:pt x="4470" y="2922"/>
                  </a:cubicBezTo>
                  <a:cubicBezTo>
                    <a:pt x="4103" y="3089"/>
                    <a:pt x="3770" y="3289"/>
                    <a:pt x="3436" y="3489"/>
                  </a:cubicBezTo>
                  <a:cubicBezTo>
                    <a:pt x="2169" y="4256"/>
                    <a:pt x="1001" y="5157"/>
                    <a:pt x="0" y="6291"/>
                  </a:cubicBezTo>
                  <a:cubicBezTo>
                    <a:pt x="1802" y="5824"/>
                    <a:pt x="3536" y="5323"/>
                    <a:pt x="5237" y="4856"/>
                  </a:cubicBezTo>
                  <a:lnTo>
                    <a:pt x="9541" y="3756"/>
                  </a:lnTo>
                  <a:lnTo>
                    <a:pt x="10374" y="3522"/>
                  </a:lnTo>
                  <a:cubicBezTo>
                    <a:pt x="12076" y="3122"/>
                    <a:pt x="13777" y="2655"/>
                    <a:pt x="15545" y="2155"/>
                  </a:cubicBezTo>
                  <a:cubicBezTo>
                    <a:pt x="17246" y="1654"/>
                    <a:pt x="19014" y="1087"/>
                    <a:pt x="20715" y="253"/>
                  </a:cubicBezTo>
                  <a:cubicBezTo>
                    <a:pt x="19594" y="73"/>
                    <a:pt x="18474" y="1"/>
                    <a:pt x="17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0" name="Google Shape;6840;p34"/>
            <p:cNvSpPr/>
            <p:nvPr/>
          </p:nvSpPr>
          <p:spPr>
            <a:xfrm>
              <a:off x="2102500" y="3748125"/>
              <a:ext cx="446175" cy="150975"/>
            </a:xfrm>
            <a:custGeom>
              <a:avLst/>
              <a:gdLst/>
              <a:ahLst/>
              <a:cxnLst/>
              <a:rect l="l" t="t" r="r" b="b"/>
              <a:pathLst>
                <a:path w="17847" h="6039" extrusionOk="0">
                  <a:moveTo>
                    <a:pt x="17847" y="1"/>
                  </a:moveTo>
                  <a:lnTo>
                    <a:pt x="17847" y="1"/>
                  </a:lnTo>
                  <a:cubicBezTo>
                    <a:pt x="15212" y="334"/>
                    <a:pt x="12576" y="801"/>
                    <a:pt x="10075" y="1368"/>
                  </a:cubicBezTo>
                  <a:cubicBezTo>
                    <a:pt x="9374" y="1502"/>
                    <a:pt x="8674" y="1635"/>
                    <a:pt x="8006" y="1835"/>
                  </a:cubicBezTo>
                  <a:cubicBezTo>
                    <a:pt x="6138" y="2369"/>
                    <a:pt x="4504" y="3236"/>
                    <a:pt x="2803" y="4137"/>
                  </a:cubicBezTo>
                  <a:cubicBezTo>
                    <a:pt x="3003" y="3803"/>
                    <a:pt x="3203" y="3536"/>
                    <a:pt x="3470" y="3236"/>
                  </a:cubicBezTo>
                  <a:lnTo>
                    <a:pt x="3470" y="3236"/>
                  </a:lnTo>
                  <a:cubicBezTo>
                    <a:pt x="2169" y="4003"/>
                    <a:pt x="1001" y="4904"/>
                    <a:pt x="1" y="6038"/>
                  </a:cubicBezTo>
                  <a:cubicBezTo>
                    <a:pt x="1835" y="5571"/>
                    <a:pt x="3537" y="5071"/>
                    <a:pt x="5238" y="4637"/>
                  </a:cubicBezTo>
                  <a:lnTo>
                    <a:pt x="9541" y="3503"/>
                  </a:lnTo>
                  <a:lnTo>
                    <a:pt x="9541" y="3503"/>
                  </a:lnTo>
                  <a:cubicBezTo>
                    <a:pt x="7873" y="3803"/>
                    <a:pt x="6172" y="3870"/>
                    <a:pt x="4504" y="4304"/>
                  </a:cubicBezTo>
                  <a:cubicBezTo>
                    <a:pt x="4804" y="4204"/>
                    <a:pt x="5038" y="4070"/>
                    <a:pt x="5338" y="3970"/>
                  </a:cubicBezTo>
                  <a:lnTo>
                    <a:pt x="5338" y="3970"/>
                  </a:lnTo>
                  <a:cubicBezTo>
                    <a:pt x="5004" y="4020"/>
                    <a:pt x="4662" y="4020"/>
                    <a:pt x="4320" y="4020"/>
                  </a:cubicBezTo>
                  <a:cubicBezTo>
                    <a:pt x="3979" y="4020"/>
                    <a:pt x="3637" y="4020"/>
                    <a:pt x="3303" y="4070"/>
                  </a:cubicBezTo>
                  <a:cubicBezTo>
                    <a:pt x="6239" y="2702"/>
                    <a:pt x="9374" y="1735"/>
                    <a:pt x="12576" y="1135"/>
                  </a:cubicBezTo>
                  <a:cubicBezTo>
                    <a:pt x="13344" y="968"/>
                    <a:pt x="14144" y="834"/>
                    <a:pt x="14878" y="701"/>
                  </a:cubicBezTo>
                  <a:cubicBezTo>
                    <a:pt x="15879" y="501"/>
                    <a:pt x="16846" y="234"/>
                    <a:pt x="17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1" name="Google Shape;6841;p34"/>
            <p:cNvSpPr/>
            <p:nvPr/>
          </p:nvSpPr>
          <p:spPr>
            <a:xfrm>
              <a:off x="1928225" y="4210825"/>
              <a:ext cx="562075" cy="192800"/>
            </a:xfrm>
            <a:custGeom>
              <a:avLst/>
              <a:gdLst/>
              <a:ahLst/>
              <a:cxnLst/>
              <a:rect l="l" t="t" r="r" b="b"/>
              <a:pathLst>
                <a:path w="22483" h="7712" extrusionOk="0">
                  <a:moveTo>
                    <a:pt x="19614" y="0"/>
                  </a:moveTo>
                  <a:cubicBezTo>
                    <a:pt x="18511" y="0"/>
                    <a:pt x="17423" y="95"/>
                    <a:pt x="16345" y="239"/>
                  </a:cubicBezTo>
                  <a:cubicBezTo>
                    <a:pt x="14344" y="506"/>
                    <a:pt x="12376" y="973"/>
                    <a:pt x="10474" y="1574"/>
                  </a:cubicBezTo>
                  <a:cubicBezTo>
                    <a:pt x="8806" y="2141"/>
                    <a:pt x="7205" y="2808"/>
                    <a:pt x="5671" y="3642"/>
                  </a:cubicBezTo>
                  <a:cubicBezTo>
                    <a:pt x="5437" y="3742"/>
                    <a:pt x="5170" y="3909"/>
                    <a:pt x="4937" y="4042"/>
                  </a:cubicBezTo>
                  <a:cubicBezTo>
                    <a:pt x="3136" y="5043"/>
                    <a:pt x="1468" y="6210"/>
                    <a:pt x="0" y="7711"/>
                  </a:cubicBezTo>
                  <a:cubicBezTo>
                    <a:pt x="2102" y="7511"/>
                    <a:pt x="4003" y="7044"/>
                    <a:pt x="5938" y="6544"/>
                  </a:cubicBezTo>
                  <a:cubicBezTo>
                    <a:pt x="7806" y="6043"/>
                    <a:pt x="9674" y="5510"/>
                    <a:pt x="11508" y="4876"/>
                  </a:cubicBezTo>
                  <a:cubicBezTo>
                    <a:pt x="11708" y="4809"/>
                    <a:pt x="11975" y="4742"/>
                    <a:pt x="12175" y="4676"/>
                  </a:cubicBezTo>
                  <a:cubicBezTo>
                    <a:pt x="13810" y="4142"/>
                    <a:pt x="15444" y="3542"/>
                    <a:pt x="17012" y="2874"/>
                  </a:cubicBezTo>
                  <a:cubicBezTo>
                    <a:pt x="18847" y="2141"/>
                    <a:pt x="20682" y="1340"/>
                    <a:pt x="22483" y="239"/>
                  </a:cubicBezTo>
                  <a:cubicBezTo>
                    <a:pt x="21514" y="70"/>
                    <a:pt x="20558" y="0"/>
                    <a:pt x="196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2" name="Google Shape;6842;p34"/>
            <p:cNvSpPr/>
            <p:nvPr/>
          </p:nvSpPr>
          <p:spPr>
            <a:xfrm>
              <a:off x="1929050" y="4299350"/>
              <a:ext cx="304400" cy="103425"/>
            </a:xfrm>
            <a:custGeom>
              <a:avLst/>
              <a:gdLst/>
              <a:ahLst/>
              <a:cxnLst/>
              <a:rect l="l" t="t" r="r" b="b"/>
              <a:pathLst>
                <a:path w="12176" h="4137" extrusionOk="0">
                  <a:moveTo>
                    <a:pt x="10775" y="1"/>
                  </a:moveTo>
                  <a:lnTo>
                    <a:pt x="10775" y="1"/>
                  </a:lnTo>
                  <a:cubicBezTo>
                    <a:pt x="8974" y="334"/>
                    <a:pt x="7272" y="668"/>
                    <a:pt x="5538" y="1335"/>
                  </a:cubicBezTo>
                  <a:cubicBezTo>
                    <a:pt x="6238" y="835"/>
                    <a:pt x="6839" y="468"/>
                    <a:pt x="7606" y="134"/>
                  </a:cubicBezTo>
                  <a:lnTo>
                    <a:pt x="7606" y="134"/>
                  </a:lnTo>
                  <a:cubicBezTo>
                    <a:pt x="6505" y="468"/>
                    <a:pt x="5471" y="935"/>
                    <a:pt x="4504" y="1502"/>
                  </a:cubicBezTo>
                  <a:cubicBezTo>
                    <a:pt x="4871" y="1001"/>
                    <a:pt x="5271" y="534"/>
                    <a:pt x="5671" y="34"/>
                  </a:cubicBezTo>
                  <a:lnTo>
                    <a:pt x="5671" y="34"/>
                  </a:lnTo>
                  <a:cubicBezTo>
                    <a:pt x="5438" y="167"/>
                    <a:pt x="5171" y="334"/>
                    <a:pt x="4937" y="468"/>
                  </a:cubicBezTo>
                  <a:cubicBezTo>
                    <a:pt x="3136" y="1468"/>
                    <a:pt x="1468" y="2636"/>
                    <a:pt x="0" y="4137"/>
                  </a:cubicBezTo>
                  <a:cubicBezTo>
                    <a:pt x="2102" y="3937"/>
                    <a:pt x="4003" y="3470"/>
                    <a:pt x="5938" y="2969"/>
                  </a:cubicBezTo>
                  <a:cubicBezTo>
                    <a:pt x="7806" y="2469"/>
                    <a:pt x="9674" y="1935"/>
                    <a:pt x="11509" y="1302"/>
                  </a:cubicBezTo>
                  <a:cubicBezTo>
                    <a:pt x="11742" y="1201"/>
                    <a:pt x="11976" y="1168"/>
                    <a:pt x="12176" y="1101"/>
                  </a:cubicBezTo>
                  <a:lnTo>
                    <a:pt x="12176" y="1101"/>
                  </a:lnTo>
                  <a:cubicBezTo>
                    <a:pt x="10775" y="1335"/>
                    <a:pt x="9340" y="1535"/>
                    <a:pt x="7973" y="1702"/>
                  </a:cubicBezTo>
                  <a:cubicBezTo>
                    <a:pt x="7339" y="1835"/>
                    <a:pt x="6772" y="1869"/>
                    <a:pt x="6138" y="1869"/>
                  </a:cubicBezTo>
                  <a:cubicBezTo>
                    <a:pt x="7673" y="1302"/>
                    <a:pt x="9207" y="668"/>
                    <a:pt x="107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3" name="Google Shape;6843;p34"/>
            <p:cNvSpPr/>
            <p:nvPr/>
          </p:nvSpPr>
          <p:spPr>
            <a:xfrm>
              <a:off x="2250100" y="3422375"/>
              <a:ext cx="494550" cy="149825"/>
            </a:xfrm>
            <a:custGeom>
              <a:avLst/>
              <a:gdLst/>
              <a:ahLst/>
              <a:cxnLst/>
              <a:rect l="l" t="t" r="r" b="b"/>
              <a:pathLst>
                <a:path w="19782" h="5993" extrusionOk="0">
                  <a:moveTo>
                    <a:pt x="16960" y="0"/>
                  </a:moveTo>
                  <a:cubicBezTo>
                    <a:pt x="16085" y="0"/>
                    <a:pt x="15215" y="58"/>
                    <a:pt x="14345" y="155"/>
                  </a:cubicBezTo>
                  <a:cubicBezTo>
                    <a:pt x="12610" y="355"/>
                    <a:pt x="10842" y="688"/>
                    <a:pt x="9174" y="1189"/>
                  </a:cubicBezTo>
                  <a:cubicBezTo>
                    <a:pt x="7706" y="1589"/>
                    <a:pt x="6305" y="2156"/>
                    <a:pt x="4971" y="2756"/>
                  </a:cubicBezTo>
                  <a:cubicBezTo>
                    <a:pt x="4704" y="2890"/>
                    <a:pt x="4504" y="2990"/>
                    <a:pt x="4304" y="3090"/>
                  </a:cubicBezTo>
                  <a:cubicBezTo>
                    <a:pt x="2770" y="3891"/>
                    <a:pt x="1302" y="4825"/>
                    <a:pt x="1" y="5992"/>
                  </a:cubicBezTo>
                  <a:cubicBezTo>
                    <a:pt x="1836" y="5792"/>
                    <a:pt x="3537" y="5458"/>
                    <a:pt x="5205" y="5091"/>
                  </a:cubicBezTo>
                  <a:cubicBezTo>
                    <a:pt x="6873" y="4725"/>
                    <a:pt x="8507" y="4258"/>
                    <a:pt x="10142" y="3791"/>
                  </a:cubicBezTo>
                  <a:cubicBezTo>
                    <a:pt x="10342" y="3757"/>
                    <a:pt x="10508" y="3690"/>
                    <a:pt x="10742" y="3657"/>
                  </a:cubicBezTo>
                  <a:cubicBezTo>
                    <a:pt x="12143" y="3223"/>
                    <a:pt x="13544" y="2756"/>
                    <a:pt x="14978" y="2256"/>
                  </a:cubicBezTo>
                  <a:cubicBezTo>
                    <a:pt x="16613" y="1689"/>
                    <a:pt x="18181" y="1055"/>
                    <a:pt x="19782" y="221"/>
                  </a:cubicBezTo>
                  <a:cubicBezTo>
                    <a:pt x="18834" y="66"/>
                    <a:pt x="17895" y="0"/>
                    <a:pt x="16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4" name="Google Shape;6844;p34"/>
            <p:cNvSpPr/>
            <p:nvPr/>
          </p:nvSpPr>
          <p:spPr>
            <a:xfrm>
              <a:off x="2251775" y="3491275"/>
              <a:ext cx="267725" cy="80925"/>
            </a:xfrm>
            <a:custGeom>
              <a:avLst/>
              <a:gdLst/>
              <a:ahLst/>
              <a:cxnLst/>
              <a:rect l="l" t="t" r="r" b="b"/>
              <a:pathLst>
                <a:path w="10709" h="3237" extrusionOk="0">
                  <a:moveTo>
                    <a:pt x="4938" y="0"/>
                  </a:moveTo>
                  <a:lnTo>
                    <a:pt x="4938" y="0"/>
                  </a:lnTo>
                  <a:cubicBezTo>
                    <a:pt x="4704" y="134"/>
                    <a:pt x="4504" y="234"/>
                    <a:pt x="4270" y="334"/>
                  </a:cubicBezTo>
                  <a:cubicBezTo>
                    <a:pt x="2736" y="1135"/>
                    <a:pt x="1268" y="2069"/>
                    <a:pt x="1" y="3236"/>
                  </a:cubicBezTo>
                  <a:cubicBezTo>
                    <a:pt x="1835" y="3036"/>
                    <a:pt x="3537" y="2702"/>
                    <a:pt x="5204" y="2335"/>
                  </a:cubicBezTo>
                  <a:cubicBezTo>
                    <a:pt x="6872" y="1969"/>
                    <a:pt x="8473" y="1502"/>
                    <a:pt x="10108" y="1035"/>
                  </a:cubicBezTo>
                  <a:cubicBezTo>
                    <a:pt x="10341" y="1001"/>
                    <a:pt x="10508" y="934"/>
                    <a:pt x="10708" y="901"/>
                  </a:cubicBezTo>
                  <a:lnTo>
                    <a:pt x="10708" y="901"/>
                  </a:lnTo>
                  <a:cubicBezTo>
                    <a:pt x="9507" y="1068"/>
                    <a:pt x="8240" y="1235"/>
                    <a:pt x="7006" y="1401"/>
                  </a:cubicBezTo>
                  <a:cubicBezTo>
                    <a:pt x="6439" y="1468"/>
                    <a:pt x="5905" y="1502"/>
                    <a:pt x="5371" y="1502"/>
                  </a:cubicBezTo>
                  <a:cubicBezTo>
                    <a:pt x="6739" y="1068"/>
                    <a:pt x="8106" y="601"/>
                    <a:pt x="9441" y="67"/>
                  </a:cubicBezTo>
                  <a:lnTo>
                    <a:pt x="9441" y="67"/>
                  </a:lnTo>
                  <a:cubicBezTo>
                    <a:pt x="7873" y="301"/>
                    <a:pt x="6372" y="568"/>
                    <a:pt x="4871" y="1101"/>
                  </a:cubicBezTo>
                  <a:cubicBezTo>
                    <a:pt x="5438" y="668"/>
                    <a:pt x="6038" y="401"/>
                    <a:pt x="6639" y="134"/>
                  </a:cubicBezTo>
                  <a:lnTo>
                    <a:pt x="6639" y="134"/>
                  </a:lnTo>
                  <a:cubicBezTo>
                    <a:pt x="5705" y="334"/>
                    <a:pt x="4804" y="734"/>
                    <a:pt x="3937" y="1168"/>
                  </a:cubicBezTo>
                  <a:cubicBezTo>
                    <a:pt x="4270" y="768"/>
                    <a:pt x="4604" y="401"/>
                    <a:pt x="49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5" name="Google Shape;6845;p34"/>
            <p:cNvSpPr/>
            <p:nvPr/>
          </p:nvSpPr>
          <p:spPr>
            <a:xfrm>
              <a:off x="1877350" y="4446425"/>
              <a:ext cx="647975" cy="220725"/>
            </a:xfrm>
            <a:custGeom>
              <a:avLst/>
              <a:gdLst/>
              <a:ahLst/>
              <a:cxnLst/>
              <a:rect l="l" t="t" r="r" b="b"/>
              <a:pathLst>
                <a:path w="25919" h="8829" extrusionOk="0">
                  <a:moveTo>
                    <a:pt x="22463" y="1"/>
                  </a:moveTo>
                  <a:cubicBezTo>
                    <a:pt x="21252" y="1"/>
                    <a:pt x="20045" y="85"/>
                    <a:pt x="18847" y="222"/>
                  </a:cubicBezTo>
                  <a:cubicBezTo>
                    <a:pt x="16512" y="489"/>
                    <a:pt x="14244" y="989"/>
                    <a:pt x="12042" y="1756"/>
                  </a:cubicBezTo>
                  <a:cubicBezTo>
                    <a:pt x="10141" y="2424"/>
                    <a:pt x="8306" y="3157"/>
                    <a:pt x="6505" y="4125"/>
                  </a:cubicBezTo>
                  <a:cubicBezTo>
                    <a:pt x="6238" y="4258"/>
                    <a:pt x="5971" y="4425"/>
                    <a:pt x="5671" y="4592"/>
                  </a:cubicBezTo>
                  <a:cubicBezTo>
                    <a:pt x="3636" y="5759"/>
                    <a:pt x="1702" y="7094"/>
                    <a:pt x="0" y="8828"/>
                  </a:cubicBezTo>
                  <a:cubicBezTo>
                    <a:pt x="2402" y="8561"/>
                    <a:pt x="4637" y="8061"/>
                    <a:pt x="6839" y="7461"/>
                  </a:cubicBezTo>
                  <a:cubicBezTo>
                    <a:pt x="9040" y="6893"/>
                    <a:pt x="11175" y="6260"/>
                    <a:pt x="13310" y="5559"/>
                  </a:cubicBezTo>
                  <a:lnTo>
                    <a:pt x="14044" y="5292"/>
                  </a:lnTo>
                  <a:cubicBezTo>
                    <a:pt x="15912" y="4659"/>
                    <a:pt x="17813" y="3991"/>
                    <a:pt x="19648" y="3258"/>
                  </a:cubicBezTo>
                  <a:cubicBezTo>
                    <a:pt x="21749" y="2424"/>
                    <a:pt x="23851" y="1490"/>
                    <a:pt x="25919" y="255"/>
                  </a:cubicBezTo>
                  <a:cubicBezTo>
                    <a:pt x="24766" y="77"/>
                    <a:pt x="23612" y="1"/>
                    <a:pt x="2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6" name="Google Shape;6846;p34"/>
            <p:cNvSpPr/>
            <p:nvPr/>
          </p:nvSpPr>
          <p:spPr>
            <a:xfrm>
              <a:off x="1878175" y="4549525"/>
              <a:ext cx="351125" cy="119275"/>
            </a:xfrm>
            <a:custGeom>
              <a:avLst/>
              <a:gdLst/>
              <a:ahLst/>
              <a:cxnLst/>
              <a:rect l="l" t="t" r="r" b="b"/>
              <a:pathLst>
                <a:path w="14045" h="4771" extrusionOk="0">
                  <a:moveTo>
                    <a:pt x="12476" y="1"/>
                  </a:moveTo>
                  <a:lnTo>
                    <a:pt x="12476" y="1"/>
                  </a:lnTo>
                  <a:cubicBezTo>
                    <a:pt x="10341" y="368"/>
                    <a:pt x="8407" y="768"/>
                    <a:pt x="6405" y="1535"/>
                  </a:cubicBezTo>
                  <a:cubicBezTo>
                    <a:pt x="7139" y="1002"/>
                    <a:pt x="7906" y="535"/>
                    <a:pt x="8740" y="168"/>
                  </a:cubicBezTo>
                  <a:lnTo>
                    <a:pt x="8740" y="168"/>
                  </a:lnTo>
                  <a:cubicBezTo>
                    <a:pt x="7473" y="535"/>
                    <a:pt x="6305" y="1102"/>
                    <a:pt x="5171" y="1769"/>
                  </a:cubicBezTo>
                  <a:cubicBezTo>
                    <a:pt x="5571" y="1168"/>
                    <a:pt x="6038" y="601"/>
                    <a:pt x="6505" y="34"/>
                  </a:cubicBezTo>
                  <a:lnTo>
                    <a:pt x="6505" y="34"/>
                  </a:lnTo>
                  <a:cubicBezTo>
                    <a:pt x="6272" y="168"/>
                    <a:pt x="5972" y="334"/>
                    <a:pt x="5671" y="501"/>
                  </a:cubicBezTo>
                  <a:cubicBezTo>
                    <a:pt x="3637" y="1669"/>
                    <a:pt x="1702" y="3003"/>
                    <a:pt x="1" y="4771"/>
                  </a:cubicBezTo>
                  <a:cubicBezTo>
                    <a:pt x="2436" y="4471"/>
                    <a:pt x="4637" y="3970"/>
                    <a:pt x="6839" y="3370"/>
                  </a:cubicBezTo>
                  <a:cubicBezTo>
                    <a:pt x="9040" y="2803"/>
                    <a:pt x="11175" y="2169"/>
                    <a:pt x="13310" y="1469"/>
                  </a:cubicBezTo>
                  <a:lnTo>
                    <a:pt x="14044" y="1202"/>
                  </a:lnTo>
                  <a:lnTo>
                    <a:pt x="14044" y="1202"/>
                  </a:lnTo>
                  <a:cubicBezTo>
                    <a:pt x="12443" y="1469"/>
                    <a:pt x="10808" y="1769"/>
                    <a:pt x="9207" y="2002"/>
                  </a:cubicBezTo>
                  <a:cubicBezTo>
                    <a:pt x="8507" y="2136"/>
                    <a:pt x="7806" y="2169"/>
                    <a:pt x="7072" y="2169"/>
                  </a:cubicBezTo>
                  <a:cubicBezTo>
                    <a:pt x="8940" y="1502"/>
                    <a:pt x="10675" y="801"/>
                    <a:pt x="1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7" name="Google Shape;6847;p34"/>
            <p:cNvSpPr/>
            <p:nvPr/>
          </p:nvSpPr>
          <p:spPr>
            <a:xfrm>
              <a:off x="2365200" y="3140200"/>
              <a:ext cx="445325" cy="225175"/>
            </a:xfrm>
            <a:custGeom>
              <a:avLst/>
              <a:gdLst/>
              <a:ahLst/>
              <a:cxnLst/>
              <a:rect l="l" t="t" r="r" b="b"/>
              <a:pathLst>
                <a:path w="17813" h="9007" extrusionOk="0">
                  <a:moveTo>
                    <a:pt x="17813" y="0"/>
                  </a:moveTo>
                  <a:lnTo>
                    <a:pt x="17813" y="0"/>
                  </a:lnTo>
                  <a:cubicBezTo>
                    <a:pt x="16045" y="134"/>
                    <a:pt x="14377" y="500"/>
                    <a:pt x="12709" y="967"/>
                  </a:cubicBezTo>
                  <a:cubicBezTo>
                    <a:pt x="11075" y="1434"/>
                    <a:pt x="9507" y="1968"/>
                    <a:pt x="7973" y="2602"/>
                  </a:cubicBezTo>
                  <a:cubicBezTo>
                    <a:pt x="7205" y="2936"/>
                    <a:pt x="6405" y="3269"/>
                    <a:pt x="5671" y="3636"/>
                  </a:cubicBezTo>
                  <a:cubicBezTo>
                    <a:pt x="4870" y="4003"/>
                    <a:pt x="4137" y="4437"/>
                    <a:pt x="3369" y="4970"/>
                  </a:cubicBezTo>
                  <a:cubicBezTo>
                    <a:pt x="1868" y="6004"/>
                    <a:pt x="734" y="7439"/>
                    <a:pt x="0" y="9007"/>
                  </a:cubicBezTo>
                  <a:cubicBezTo>
                    <a:pt x="1568" y="8173"/>
                    <a:pt x="2969" y="7339"/>
                    <a:pt x="4403" y="6805"/>
                  </a:cubicBezTo>
                  <a:cubicBezTo>
                    <a:pt x="5538" y="6371"/>
                    <a:pt x="6738" y="5971"/>
                    <a:pt x="7973" y="5504"/>
                  </a:cubicBezTo>
                  <a:cubicBezTo>
                    <a:pt x="8306" y="5371"/>
                    <a:pt x="8673" y="5204"/>
                    <a:pt x="9007" y="5070"/>
                  </a:cubicBezTo>
                  <a:cubicBezTo>
                    <a:pt x="10574" y="4470"/>
                    <a:pt x="12076" y="3736"/>
                    <a:pt x="13543" y="2902"/>
                  </a:cubicBezTo>
                  <a:cubicBezTo>
                    <a:pt x="15044" y="2068"/>
                    <a:pt x="16479" y="1168"/>
                    <a:pt x="178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8" name="Google Shape;6848;p34"/>
            <p:cNvSpPr/>
            <p:nvPr/>
          </p:nvSpPr>
          <p:spPr>
            <a:xfrm>
              <a:off x="2366025" y="3181875"/>
              <a:ext cx="321925" cy="183500"/>
            </a:xfrm>
            <a:custGeom>
              <a:avLst/>
              <a:gdLst/>
              <a:ahLst/>
              <a:cxnLst/>
              <a:rect l="l" t="t" r="r" b="b"/>
              <a:pathLst>
                <a:path w="12877" h="7340" extrusionOk="0">
                  <a:moveTo>
                    <a:pt x="12876" y="1"/>
                  </a:moveTo>
                  <a:lnTo>
                    <a:pt x="12876" y="1"/>
                  </a:lnTo>
                  <a:cubicBezTo>
                    <a:pt x="10008" y="868"/>
                    <a:pt x="7306" y="2169"/>
                    <a:pt x="4837" y="3870"/>
                  </a:cubicBezTo>
                  <a:cubicBezTo>
                    <a:pt x="4937" y="3770"/>
                    <a:pt x="5038" y="3637"/>
                    <a:pt x="5171" y="3537"/>
                  </a:cubicBezTo>
                  <a:cubicBezTo>
                    <a:pt x="5805" y="3036"/>
                    <a:pt x="6372" y="2536"/>
                    <a:pt x="7006" y="2036"/>
                  </a:cubicBezTo>
                  <a:lnTo>
                    <a:pt x="7006" y="2036"/>
                  </a:lnTo>
                  <a:cubicBezTo>
                    <a:pt x="6038" y="2469"/>
                    <a:pt x="5138" y="3003"/>
                    <a:pt x="4270" y="3637"/>
                  </a:cubicBezTo>
                  <a:cubicBezTo>
                    <a:pt x="4637" y="3003"/>
                    <a:pt x="5171" y="2503"/>
                    <a:pt x="5671" y="1969"/>
                  </a:cubicBezTo>
                  <a:lnTo>
                    <a:pt x="5671" y="1969"/>
                  </a:lnTo>
                  <a:cubicBezTo>
                    <a:pt x="4871" y="2336"/>
                    <a:pt x="4137" y="2770"/>
                    <a:pt x="3370" y="3303"/>
                  </a:cubicBezTo>
                  <a:cubicBezTo>
                    <a:pt x="1869" y="4337"/>
                    <a:pt x="768" y="5772"/>
                    <a:pt x="1" y="7340"/>
                  </a:cubicBezTo>
                  <a:cubicBezTo>
                    <a:pt x="1602" y="6506"/>
                    <a:pt x="2969" y="5672"/>
                    <a:pt x="4437" y="5138"/>
                  </a:cubicBezTo>
                  <a:cubicBezTo>
                    <a:pt x="5538" y="4704"/>
                    <a:pt x="6772" y="4304"/>
                    <a:pt x="7973" y="3837"/>
                  </a:cubicBezTo>
                  <a:lnTo>
                    <a:pt x="10475" y="1969"/>
                  </a:lnTo>
                  <a:lnTo>
                    <a:pt x="10475" y="1969"/>
                  </a:lnTo>
                  <a:cubicBezTo>
                    <a:pt x="8974" y="2569"/>
                    <a:pt x="7506" y="3203"/>
                    <a:pt x="6105" y="3970"/>
                  </a:cubicBezTo>
                  <a:cubicBezTo>
                    <a:pt x="8340" y="2636"/>
                    <a:pt x="10575" y="1335"/>
                    <a:pt x="128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49" name="Google Shape;6849;p34"/>
            <p:cNvSpPr/>
            <p:nvPr/>
          </p:nvSpPr>
          <p:spPr>
            <a:xfrm>
              <a:off x="2120025" y="3573825"/>
              <a:ext cx="562075" cy="284400"/>
            </a:xfrm>
            <a:custGeom>
              <a:avLst/>
              <a:gdLst/>
              <a:ahLst/>
              <a:cxnLst/>
              <a:rect l="l" t="t" r="r" b="b"/>
              <a:pathLst>
                <a:path w="22483" h="11376" extrusionOk="0">
                  <a:moveTo>
                    <a:pt x="22483" y="1"/>
                  </a:moveTo>
                  <a:lnTo>
                    <a:pt x="22483" y="1"/>
                  </a:lnTo>
                  <a:cubicBezTo>
                    <a:pt x="20215" y="168"/>
                    <a:pt x="18147" y="635"/>
                    <a:pt x="16112" y="1168"/>
                  </a:cubicBezTo>
                  <a:cubicBezTo>
                    <a:pt x="14044" y="1735"/>
                    <a:pt x="12042" y="2469"/>
                    <a:pt x="10107" y="3237"/>
                  </a:cubicBezTo>
                  <a:cubicBezTo>
                    <a:pt x="9140" y="3637"/>
                    <a:pt x="8139" y="4070"/>
                    <a:pt x="7172" y="4537"/>
                  </a:cubicBezTo>
                  <a:cubicBezTo>
                    <a:pt x="6205" y="5038"/>
                    <a:pt x="5204" y="5605"/>
                    <a:pt x="4303" y="6272"/>
                  </a:cubicBezTo>
                  <a:cubicBezTo>
                    <a:pt x="2402" y="7606"/>
                    <a:pt x="934" y="9374"/>
                    <a:pt x="0" y="11376"/>
                  </a:cubicBezTo>
                  <a:cubicBezTo>
                    <a:pt x="1968" y="10308"/>
                    <a:pt x="3736" y="9308"/>
                    <a:pt x="5604" y="8607"/>
                  </a:cubicBezTo>
                  <a:cubicBezTo>
                    <a:pt x="7039" y="8007"/>
                    <a:pt x="8540" y="7506"/>
                    <a:pt x="10107" y="6939"/>
                  </a:cubicBezTo>
                  <a:cubicBezTo>
                    <a:pt x="10508" y="6772"/>
                    <a:pt x="10975" y="6606"/>
                    <a:pt x="11375" y="6439"/>
                  </a:cubicBezTo>
                  <a:cubicBezTo>
                    <a:pt x="13343" y="5638"/>
                    <a:pt x="15211" y="4704"/>
                    <a:pt x="17079" y="3670"/>
                  </a:cubicBezTo>
                  <a:cubicBezTo>
                    <a:pt x="18980" y="2636"/>
                    <a:pt x="20815" y="1469"/>
                    <a:pt x="22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0" name="Google Shape;6850;p34"/>
            <p:cNvSpPr/>
            <p:nvPr/>
          </p:nvSpPr>
          <p:spPr>
            <a:xfrm>
              <a:off x="2119175" y="3627200"/>
              <a:ext cx="407825" cy="232700"/>
            </a:xfrm>
            <a:custGeom>
              <a:avLst/>
              <a:gdLst/>
              <a:ahLst/>
              <a:cxnLst/>
              <a:rect l="l" t="t" r="r" b="b"/>
              <a:pathLst>
                <a:path w="16313" h="9308" extrusionOk="0">
                  <a:moveTo>
                    <a:pt x="16313" y="1"/>
                  </a:moveTo>
                  <a:lnTo>
                    <a:pt x="16313" y="1"/>
                  </a:lnTo>
                  <a:cubicBezTo>
                    <a:pt x="12677" y="1068"/>
                    <a:pt x="9207" y="2703"/>
                    <a:pt x="6139" y="4871"/>
                  </a:cubicBezTo>
                  <a:cubicBezTo>
                    <a:pt x="6205" y="4704"/>
                    <a:pt x="6372" y="4571"/>
                    <a:pt x="6539" y="4437"/>
                  </a:cubicBezTo>
                  <a:cubicBezTo>
                    <a:pt x="7339" y="3837"/>
                    <a:pt x="8073" y="3170"/>
                    <a:pt x="8874" y="2536"/>
                  </a:cubicBezTo>
                  <a:lnTo>
                    <a:pt x="8874" y="2536"/>
                  </a:lnTo>
                  <a:cubicBezTo>
                    <a:pt x="7640" y="3036"/>
                    <a:pt x="6472" y="3737"/>
                    <a:pt x="5371" y="4537"/>
                  </a:cubicBezTo>
                  <a:cubicBezTo>
                    <a:pt x="5872" y="3770"/>
                    <a:pt x="6539" y="3136"/>
                    <a:pt x="7173" y="2436"/>
                  </a:cubicBezTo>
                  <a:lnTo>
                    <a:pt x="7173" y="2436"/>
                  </a:lnTo>
                  <a:cubicBezTo>
                    <a:pt x="6205" y="2970"/>
                    <a:pt x="5205" y="3503"/>
                    <a:pt x="4304" y="4170"/>
                  </a:cubicBezTo>
                  <a:cubicBezTo>
                    <a:pt x="2403" y="5505"/>
                    <a:pt x="902" y="7306"/>
                    <a:pt x="1" y="9307"/>
                  </a:cubicBezTo>
                  <a:cubicBezTo>
                    <a:pt x="1969" y="8207"/>
                    <a:pt x="3737" y="7206"/>
                    <a:pt x="5572" y="6505"/>
                  </a:cubicBezTo>
                  <a:cubicBezTo>
                    <a:pt x="7039" y="5905"/>
                    <a:pt x="8540" y="5405"/>
                    <a:pt x="10075" y="4838"/>
                  </a:cubicBezTo>
                  <a:cubicBezTo>
                    <a:pt x="11142" y="4004"/>
                    <a:pt x="12176" y="3203"/>
                    <a:pt x="13244" y="2469"/>
                  </a:cubicBezTo>
                  <a:lnTo>
                    <a:pt x="13244" y="2469"/>
                  </a:lnTo>
                  <a:cubicBezTo>
                    <a:pt x="11376" y="3203"/>
                    <a:pt x="9508" y="4004"/>
                    <a:pt x="7706" y="4971"/>
                  </a:cubicBezTo>
                  <a:cubicBezTo>
                    <a:pt x="10575" y="3303"/>
                    <a:pt x="13477" y="1669"/>
                    <a:pt x="163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1" name="Google Shape;6851;p34"/>
            <p:cNvSpPr/>
            <p:nvPr/>
          </p:nvSpPr>
          <p:spPr>
            <a:xfrm>
              <a:off x="2461925" y="3042625"/>
              <a:ext cx="340275" cy="170150"/>
            </a:xfrm>
            <a:custGeom>
              <a:avLst/>
              <a:gdLst/>
              <a:ahLst/>
              <a:cxnLst/>
              <a:rect l="l" t="t" r="r" b="b"/>
              <a:pathLst>
                <a:path w="13611" h="6806" extrusionOk="0">
                  <a:moveTo>
                    <a:pt x="13610" y="0"/>
                  </a:moveTo>
                  <a:cubicBezTo>
                    <a:pt x="12276" y="67"/>
                    <a:pt x="10975" y="334"/>
                    <a:pt x="9708" y="667"/>
                  </a:cubicBezTo>
                  <a:cubicBezTo>
                    <a:pt x="8473" y="1001"/>
                    <a:pt x="7239" y="1401"/>
                    <a:pt x="6072" y="1902"/>
                  </a:cubicBezTo>
                  <a:cubicBezTo>
                    <a:pt x="5505" y="2169"/>
                    <a:pt x="4904" y="2402"/>
                    <a:pt x="4337" y="2702"/>
                  </a:cubicBezTo>
                  <a:cubicBezTo>
                    <a:pt x="3737" y="3002"/>
                    <a:pt x="3170" y="3336"/>
                    <a:pt x="2569" y="3736"/>
                  </a:cubicBezTo>
                  <a:cubicBezTo>
                    <a:pt x="1468" y="4537"/>
                    <a:pt x="534" y="5604"/>
                    <a:pt x="1" y="6805"/>
                  </a:cubicBezTo>
                  <a:cubicBezTo>
                    <a:pt x="1202" y="6205"/>
                    <a:pt x="2236" y="5571"/>
                    <a:pt x="3370" y="5137"/>
                  </a:cubicBezTo>
                  <a:cubicBezTo>
                    <a:pt x="4237" y="4837"/>
                    <a:pt x="5171" y="4537"/>
                    <a:pt x="6072" y="4170"/>
                  </a:cubicBezTo>
                  <a:cubicBezTo>
                    <a:pt x="6339" y="4070"/>
                    <a:pt x="6639" y="4003"/>
                    <a:pt x="6872" y="3870"/>
                  </a:cubicBezTo>
                  <a:cubicBezTo>
                    <a:pt x="8040" y="3369"/>
                    <a:pt x="9207" y="2836"/>
                    <a:pt x="10341" y="2202"/>
                  </a:cubicBezTo>
                  <a:cubicBezTo>
                    <a:pt x="11476" y="1568"/>
                    <a:pt x="12576" y="868"/>
                    <a:pt x="13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2" name="Google Shape;6852;p34"/>
            <p:cNvSpPr/>
            <p:nvPr/>
          </p:nvSpPr>
          <p:spPr>
            <a:xfrm>
              <a:off x="2461925" y="3071800"/>
              <a:ext cx="245200" cy="140125"/>
            </a:xfrm>
            <a:custGeom>
              <a:avLst/>
              <a:gdLst/>
              <a:ahLst/>
              <a:cxnLst/>
              <a:rect l="l" t="t" r="r" b="b"/>
              <a:pathLst>
                <a:path w="9808" h="5605" extrusionOk="0">
                  <a:moveTo>
                    <a:pt x="9808" y="1"/>
                  </a:moveTo>
                  <a:cubicBezTo>
                    <a:pt x="7639" y="668"/>
                    <a:pt x="5538" y="1669"/>
                    <a:pt x="3670" y="2936"/>
                  </a:cubicBezTo>
                  <a:cubicBezTo>
                    <a:pt x="3703" y="2870"/>
                    <a:pt x="3837" y="2769"/>
                    <a:pt x="3903" y="2703"/>
                  </a:cubicBezTo>
                  <a:cubicBezTo>
                    <a:pt x="4437" y="2302"/>
                    <a:pt x="4871" y="1902"/>
                    <a:pt x="5338" y="1535"/>
                  </a:cubicBezTo>
                  <a:lnTo>
                    <a:pt x="5338" y="1535"/>
                  </a:lnTo>
                  <a:cubicBezTo>
                    <a:pt x="4637" y="1869"/>
                    <a:pt x="3903" y="2236"/>
                    <a:pt x="3236" y="2736"/>
                  </a:cubicBezTo>
                  <a:cubicBezTo>
                    <a:pt x="3537" y="2269"/>
                    <a:pt x="3970" y="1902"/>
                    <a:pt x="4337" y="1469"/>
                  </a:cubicBezTo>
                  <a:lnTo>
                    <a:pt x="4337" y="1469"/>
                  </a:lnTo>
                  <a:cubicBezTo>
                    <a:pt x="3770" y="1769"/>
                    <a:pt x="3170" y="2102"/>
                    <a:pt x="2569" y="2536"/>
                  </a:cubicBezTo>
                  <a:cubicBezTo>
                    <a:pt x="1468" y="3303"/>
                    <a:pt x="534" y="4404"/>
                    <a:pt x="1" y="5605"/>
                  </a:cubicBezTo>
                  <a:cubicBezTo>
                    <a:pt x="1202" y="4971"/>
                    <a:pt x="2269" y="4371"/>
                    <a:pt x="3370" y="3937"/>
                  </a:cubicBezTo>
                  <a:cubicBezTo>
                    <a:pt x="4237" y="3603"/>
                    <a:pt x="5171" y="3303"/>
                    <a:pt x="6105" y="2936"/>
                  </a:cubicBezTo>
                  <a:cubicBezTo>
                    <a:pt x="6705" y="2503"/>
                    <a:pt x="7339" y="2002"/>
                    <a:pt x="8006" y="1535"/>
                  </a:cubicBezTo>
                  <a:lnTo>
                    <a:pt x="8006" y="1535"/>
                  </a:lnTo>
                  <a:cubicBezTo>
                    <a:pt x="6872" y="1969"/>
                    <a:pt x="5738" y="2503"/>
                    <a:pt x="4671" y="3070"/>
                  </a:cubicBezTo>
                  <a:cubicBezTo>
                    <a:pt x="6372" y="2069"/>
                    <a:pt x="8140" y="1068"/>
                    <a:pt x="9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3" name="Google Shape;6853;p34"/>
            <p:cNvSpPr/>
            <p:nvPr/>
          </p:nvSpPr>
          <p:spPr>
            <a:xfrm>
              <a:off x="2250950" y="3567175"/>
              <a:ext cx="427000" cy="153450"/>
            </a:xfrm>
            <a:custGeom>
              <a:avLst/>
              <a:gdLst/>
              <a:ahLst/>
              <a:cxnLst/>
              <a:rect l="l" t="t" r="r" b="b"/>
              <a:pathLst>
                <a:path w="17080" h="6138" extrusionOk="0">
                  <a:moveTo>
                    <a:pt x="3067" y="1"/>
                  </a:moveTo>
                  <a:cubicBezTo>
                    <a:pt x="2025" y="1"/>
                    <a:pt x="965" y="160"/>
                    <a:pt x="0" y="567"/>
                  </a:cubicBezTo>
                  <a:cubicBezTo>
                    <a:pt x="1568" y="1067"/>
                    <a:pt x="2836" y="1601"/>
                    <a:pt x="4170" y="2202"/>
                  </a:cubicBezTo>
                  <a:cubicBezTo>
                    <a:pt x="4770" y="2468"/>
                    <a:pt x="5404" y="2735"/>
                    <a:pt x="6005" y="3036"/>
                  </a:cubicBezTo>
                  <a:cubicBezTo>
                    <a:pt x="6738" y="3369"/>
                    <a:pt x="7472" y="3636"/>
                    <a:pt x="8273" y="3936"/>
                  </a:cubicBezTo>
                  <a:cubicBezTo>
                    <a:pt x="9707" y="4470"/>
                    <a:pt x="11108" y="4904"/>
                    <a:pt x="12609" y="5237"/>
                  </a:cubicBezTo>
                  <a:cubicBezTo>
                    <a:pt x="14110" y="5571"/>
                    <a:pt x="15545" y="5771"/>
                    <a:pt x="17079" y="6138"/>
                  </a:cubicBezTo>
                  <a:cubicBezTo>
                    <a:pt x="16145" y="4803"/>
                    <a:pt x="14711" y="3936"/>
                    <a:pt x="13410" y="3202"/>
                  </a:cubicBezTo>
                  <a:cubicBezTo>
                    <a:pt x="12042" y="2468"/>
                    <a:pt x="10641" y="1868"/>
                    <a:pt x="9240" y="1368"/>
                  </a:cubicBezTo>
                  <a:cubicBezTo>
                    <a:pt x="7906" y="901"/>
                    <a:pt x="6538" y="434"/>
                    <a:pt x="5071" y="200"/>
                  </a:cubicBezTo>
                  <a:cubicBezTo>
                    <a:pt x="4971" y="200"/>
                    <a:pt x="4870" y="133"/>
                    <a:pt x="4770" y="133"/>
                  </a:cubicBezTo>
                  <a:cubicBezTo>
                    <a:pt x="4222" y="50"/>
                    <a:pt x="3647" y="1"/>
                    <a:pt x="3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4" name="Google Shape;6854;p34"/>
            <p:cNvSpPr/>
            <p:nvPr/>
          </p:nvSpPr>
          <p:spPr>
            <a:xfrm>
              <a:off x="2252625" y="3568225"/>
              <a:ext cx="368600" cy="110700"/>
            </a:xfrm>
            <a:custGeom>
              <a:avLst/>
              <a:gdLst/>
              <a:ahLst/>
              <a:cxnLst/>
              <a:rect l="l" t="t" r="r" b="b"/>
              <a:pathLst>
                <a:path w="14744" h="4428" extrusionOk="0">
                  <a:moveTo>
                    <a:pt x="2963" y="0"/>
                  </a:moveTo>
                  <a:cubicBezTo>
                    <a:pt x="1957" y="0"/>
                    <a:pt x="939" y="162"/>
                    <a:pt x="0" y="558"/>
                  </a:cubicBezTo>
                  <a:cubicBezTo>
                    <a:pt x="1534" y="1059"/>
                    <a:pt x="2835" y="1592"/>
                    <a:pt x="4170" y="2193"/>
                  </a:cubicBezTo>
                  <a:cubicBezTo>
                    <a:pt x="4737" y="2493"/>
                    <a:pt x="5371" y="2727"/>
                    <a:pt x="6004" y="3027"/>
                  </a:cubicBezTo>
                  <a:cubicBezTo>
                    <a:pt x="5838" y="2893"/>
                    <a:pt x="5704" y="2727"/>
                    <a:pt x="5537" y="2593"/>
                  </a:cubicBezTo>
                  <a:cubicBezTo>
                    <a:pt x="5404" y="2493"/>
                    <a:pt x="5304" y="2393"/>
                    <a:pt x="5137" y="2326"/>
                  </a:cubicBezTo>
                  <a:lnTo>
                    <a:pt x="5137" y="2326"/>
                  </a:lnTo>
                  <a:cubicBezTo>
                    <a:pt x="5671" y="2526"/>
                    <a:pt x="6204" y="2727"/>
                    <a:pt x="6805" y="2893"/>
                  </a:cubicBezTo>
                  <a:cubicBezTo>
                    <a:pt x="6905" y="2927"/>
                    <a:pt x="7038" y="2994"/>
                    <a:pt x="7172" y="2994"/>
                  </a:cubicBezTo>
                  <a:cubicBezTo>
                    <a:pt x="6371" y="2426"/>
                    <a:pt x="5637" y="1926"/>
                    <a:pt x="4703" y="1659"/>
                  </a:cubicBezTo>
                  <a:lnTo>
                    <a:pt x="4703" y="1659"/>
                  </a:lnTo>
                  <a:cubicBezTo>
                    <a:pt x="6338" y="2093"/>
                    <a:pt x="7972" y="2526"/>
                    <a:pt x="9574" y="2994"/>
                  </a:cubicBezTo>
                  <a:cubicBezTo>
                    <a:pt x="10541" y="3227"/>
                    <a:pt x="11508" y="3527"/>
                    <a:pt x="12476" y="3761"/>
                  </a:cubicBezTo>
                  <a:cubicBezTo>
                    <a:pt x="13202" y="3992"/>
                    <a:pt x="13993" y="4092"/>
                    <a:pt x="14720" y="4417"/>
                  </a:cubicBezTo>
                  <a:lnTo>
                    <a:pt x="14720" y="4417"/>
                  </a:lnTo>
                  <a:cubicBezTo>
                    <a:pt x="11325" y="2888"/>
                    <a:pt x="7831" y="1691"/>
                    <a:pt x="4236" y="892"/>
                  </a:cubicBezTo>
                  <a:cubicBezTo>
                    <a:pt x="4386" y="859"/>
                    <a:pt x="4545" y="850"/>
                    <a:pt x="4703" y="850"/>
                  </a:cubicBezTo>
                  <a:cubicBezTo>
                    <a:pt x="4862" y="850"/>
                    <a:pt x="5020" y="859"/>
                    <a:pt x="5170" y="859"/>
                  </a:cubicBezTo>
                  <a:lnTo>
                    <a:pt x="6204" y="859"/>
                  </a:lnTo>
                  <a:cubicBezTo>
                    <a:pt x="5404" y="658"/>
                    <a:pt x="4670" y="492"/>
                    <a:pt x="3869" y="325"/>
                  </a:cubicBezTo>
                  <a:cubicBezTo>
                    <a:pt x="4236" y="225"/>
                    <a:pt x="4670" y="191"/>
                    <a:pt x="5037" y="191"/>
                  </a:cubicBezTo>
                  <a:cubicBezTo>
                    <a:pt x="4970" y="191"/>
                    <a:pt x="4837" y="158"/>
                    <a:pt x="4737" y="158"/>
                  </a:cubicBezTo>
                  <a:cubicBezTo>
                    <a:pt x="4162" y="58"/>
                    <a:pt x="3564" y="0"/>
                    <a:pt x="2963" y="0"/>
                  </a:cubicBezTo>
                  <a:close/>
                  <a:moveTo>
                    <a:pt x="14720" y="4417"/>
                  </a:moveTo>
                  <a:cubicBezTo>
                    <a:pt x="14728" y="4421"/>
                    <a:pt x="14736" y="4424"/>
                    <a:pt x="14744" y="4428"/>
                  </a:cubicBezTo>
                  <a:cubicBezTo>
                    <a:pt x="14736" y="4424"/>
                    <a:pt x="14728" y="4421"/>
                    <a:pt x="14720" y="44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5" name="Google Shape;6855;p34"/>
            <p:cNvSpPr/>
            <p:nvPr/>
          </p:nvSpPr>
          <p:spPr>
            <a:xfrm>
              <a:off x="2069150" y="3885550"/>
              <a:ext cx="521225" cy="106100"/>
            </a:xfrm>
            <a:custGeom>
              <a:avLst/>
              <a:gdLst/>
              <a:ahLst/>
              <a:cxnLst/>
              <a:rect l="l" t="t" r="r" b="b"/>
              <a:pathLst>
                <a:path w="20849" h="4244" extrusionOk="0">
                  <a:moveTo>
                    <a:pt x="16236" y="1"/>
                  </a:moveTo>
                  <a:cubicBezTo>
                    <a:pt x="16014" y="1"/>
                    <a:pt x="15795" y="3"/>
                    <a:pt x="15578" y="7"/>
                  </a:cubicBezTo>
                  <a:cubicBezTo>
                    <a:pt x="13810" y="41"/>
                    <a:pt x="12042" y="174"/>
                    <a:pt x="10308" y="408"/>
                  </a:cubicBezTo>
                  <a:cubicBezTo>
                    <a:pt x="8673" y="608"/>
                    <a:pt x="7005" y="908"/>
                    <a:pt x="5304" y="1408"/>
                  </a:cubicBezTo>
                  <a:cubicBezTo>
                    <a:pt x="5204" y="1408"/>
                    <a:pt x="5071" y="1442"/>
                    <a:pt x="4971" y="1509"/>
                  </a:cubicBezTo>
                  <a:cubicBezTo>
                    <a:pt x="3169" y="2076"/>
                    <a:pt x="1335" y="2910"/>
                    <a:pt x="0" y="4244"/>
                  </a:cubicBezTo>
                  <a:cubicBezTo>
                    <a:pt x="1868" y="3910"/>
                    <a:pt x="3503" y="3743"/>
                    <a:pt x="5204" y="3610"/>
                  </a:cubicBezTo>
                  <a:cubicBezTo>
                    <a:pt x="5971" y="3577"/>
                    <a:pt x="6739" y="3543"/>
                    <a:pt x="7539" y="3443"/>
                  </a:cubicBezTo>
                  <a:cubicBezTo>
                    <a:pt x="8473" y="3410"/>
                    <a:pt x="9407" y="3276"/>
                    <a:pt x="10375" y="3176"/>
                  </a:cubicBezTo>
                  <a:cubicBezTo>
                    <a:pt x="12142" y="2943"/>
                    <a:pt x="13877" y="2643"/>
                    <a:pt x="15645" y="2176"/>
                  </a:cubicBezTo>
                  <a:cubicBezTo>
                    <a:pt x="17380" y="1709"/>
                    <a:pt x="19014" y="1175"/>
                    <a:pt x="20849" y="741"/>
                  </a:cubicBezTo>
                  <a:cubicBezTo>
                    <a:pt x="19418" y="128"/>
                    <a:pt x="17784" y="1"/>
                    <a:pt x="162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6" name="Google Shape;6856;p34"/>
            <p:cNvSpPr/>
            <p:nvPr/>
          </p:nvSpPr>
          <p:spPr>
            <a:xfrm>
              <a:off x="2069150" y="3895725"/>
              <a:ext cx="442000" cy="98425"/>
            </a:xfrm>
            <a:custGeom>
              <a:avLst/>
              <a:gdLst/>
              <a:ahLst/>
              <a:cxnLst/>
              <a:rect l="l" t="t" r="r" b="b"/>
              <a:pathLst>
                <a:path w="17680" h="3937" extrusionOk="0">
                  <a:moveTo>
                    <a:pt x="17680" y="1"/>
                  </a:moveTo>
                  <a:lnTo>
                    <a:pt x="17680" y="1"/>
                  </a:lnTo>
                  <a:cubicBezTo>
                    <a:pt x="13310" y="301"/>
                    <a:pt x="8974" y="968"/>
                    <a:pt x="4704" y="2102"/>
                  </a:cubicBezTo>
                  <a:cubicBezTo>
                    <a:pt x="5037" y="1902"/>
                    <a:pt x="5371" y="1735"/>
                    <a:pt x="5705" y="1602"/>
                  </a:cubicBezTo>
                  <a:lnTo>
                    <a:pt x="6839" y="1102"/>
                  </a:lnTo>
                  <a:lnTo>
                    <a:pt x="6839" y="1102"/>
                  </a:lnTo>
                  <a:cubicBezTo>
                    <a:pt x="5905" y="1302"/>
                    <a:pt x="5004" y="1502"/>
                    <a:pt x="4070" y="1769"/>
                  </a:cubicBezTo>
                  <a:cubicBezTo>
                    <a:pt x="4504" y="1502"/>
                    <a:pt x="4871" y="1302"/>
                    <a:pt x="5304" y="1102"/>
                  </a:cubicBezTo>
                  <a:cubicBezTo>
                    <a:pt x="5204" y="1102"/>
                    <a:pt x="5071" y="1135"/>
                    <a:pt x="4971" y="1168"/>
                  </a:cubicBezTo>
                  <a:cubicBezTo>
                    <a:pt x="3169" y="1769"/>
                    <a:pt x="1335" y="2603"/>
                    <a:pt x="0" y="3937"/>
                  </a:cubicBezTo>
                  <a:cubicBezTo>
                    <a:pt x="1868" y="3603"/>
                    <a:pt x="3503" y="3437"/>
                    <a:pt x="5204" y="3303"/>
                  </a:cubicBezTo>
                  <a:cubicBezTo>
                    <a:pt x="5971" y="3270"/>
                    <a:pt x="6739" y="3236"/>
                    <a:pt x="7539" y="3136"/>
                  </a:cubicBezTo>
                  <a:cubicBezTo>
                    <a:pt x="7339" y="3103"/>
                    <a:pt x="7139" y="3070"/>
                    <a:pt x="6872" y="3003"/>
                  </a:cubicBezTo>
                  <a:cubicBezTo>
                    <a:pt x="6730" y="2979"/>
                    <a:pt x="6606" y="2956"/>
                    <a:pt x="6474" y="2956"/>
                  </a:cubicBezTo>
                  <a:cubicBezTo>
                    <a:pt x="6419" y="2956"/>
                    <a:pt x="6364" y="2960"/>
                    <a:pt x="6305" y="2970"/>
                  </a:cubicBezTo>
                  <a:cubicBezTo>
                    <a:pt x="7005" y="2836"/>
                    <a:pt x="7673" y="2769"/>
                    <a:pt x="8373" y="2636"/>
                  </a:cubicBezTo>
                  <a:cubicBezTo>
                    <a:pt x="8540" y="2603"/>
                    <a:pt x="8673" y="2603"/>
                    <a:pt x="8840" y="2503"/>
                  </a:cubicBezTo>
                  <a:cubicBezTo>
                    <a:pt x="8260" y="2467"/>
                    <a:pt x="7689" y="2423"/>
                    <a:pt x="7118" y="2423"/>
                  </a:cubicBezTo>
                  <a:cubicBezTo>
                    <a:pt x="6605" y="2423"/>
                    <a:pt x="6092" y="2459"/>
                    <a:pt x="5571" y="2569"/>
                  </a:cubicBezTo>
                  <a:cubicBezTo>
                    <a:pt x="7506" y="2136"/>
                    <a:pt x="9474" y="1735"/>
                    <a:pt x="11409" y="1302"/>
                  </a:cubicBezTo>
                  <a:cubicBezTo>
                    <a:pt x="12576" y="1068"/>
                    <a:pt x="13710" y="801"/>
                    <a:pt x="14878" y="568"/>
                  </a:cubicBezTo>
                  <a:cubicBezTo>
                    <a:pt x="15845" y="334"/>
                    <a:pt x="16746" y="101"/>
                    <a:pt x="17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7" name="Google Shape;6857;p34"/>
            <p:cNvSpPr/>
            <p:nvPr/>
          </p:nvSpPr>
          <p:spPr>
            <a:xfrm>
              <a:off x="2201750" y="3566150"/>
              <a:ext cx="521225" cy="106950"/>
            </a:xfrm>
            <a:custGeom>
              <a:avLst/>
              <a:gdLst/>
              <a:ahLst/>
              <a:cxnLst/>
              <a:rect l="l" t="t" r="r" b="b"/>
              <a:pathLst>
                <a:path w="20849" h="4278" extrusionOk="0">
                  <a:moveTo>
                    <a:pt x="16219" y="1"/>
                  </a:moveTo>
                  <a:cubicBezTo>
                    <a:pt x="16002" y="1"/>
                    <a:pt x="15788" y="4"/>
                    <a:pt x="15578" y="8"/>
                  </a:cubicBezTo>
                  <a:cubicBezTo>
                    <a:pt x="13777" y="41"/>
                    <a:pt x="12042" y="174"/>
                    <a:pt x="10274" y="441"/>
                  </a:cubicBezTo>
                  <a:cubicBezTo>
                    <a:pt x="8673" y="641"/>
                    <a:pt x="7005" y="942"/>
                    <a:pt x="5271" y="1442"/>
                  </a:cubicBezTo>
                  <a:cubicBezTo>
                    <a:pt x="5204" y="1442"/>
                    <a:pt x="5071" y="1475"/>
                    <a:pt x="4937" y="1509"/>
                  </a:cubicBezTo>
                  <a:cubicBezTo>
                    <a:pt x="3169" y="2109"/>
                    <a:pt x="1335" y="2943"/>
                    <a:pt x="0" y="4277"/>
                  </a:cubicBezTo>
                  <a:cubicBezTo>
                    <a:pt x="1868" y="3944"/>
                    <a:pt x="3503" y="3777"/>
                    <a:pt x="5204" y="3644"/>
                  </a:cubicBezTo>
                  <a:cubicBezTo>
                    <a:pt x="5938" y="3610"/>
                    <a:pt x="6738" y="3544"/>
                    <a:pt x="7539" y="3477"/>
                  </a:cubicBezTo>
                  <a:cubicBezTo>
                    <a:pt x="8440" y="3443"/>
                    <a:pt x="9407" y="3310"/>
                    <a:pt x="10374" y="3177"/>
                  </a:cubicBezTo>
                  <a:cubicBezTo>
                    <a:pt x="12109" y="2976"/>
                    <a:pt x="13877" y="2643"/>
                    <a:pt x="15611" y="2176"/>
                  </a:cubicBezTo>
                  <a:cubicBezTo>
                    <a:pt x="17379" y="1742"/>
                    <a:pt x="19014" y="1175"/>
                    <a:pt x="20848" y="775"/>
                  </a:cubicBezTo>
                  <a:cubicBezTo>
                    <a:pt x="19445" y="132"/>
                    <a:pt x="17760" y="1"/>
                    <a:pt x="16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8" name="Google Shape;6858;p34"/>
            <p:cNvSpPr/>
            <p:nvPr/>
          </p:nvSpPr>
          <p:spPr>
            <a:xfrm>
              <a:off x="2201750" y="3577175"/>
              <a:ext cx="442000" cy="97600"/>
            </a:xfrm>
            <a:custGeom>
              <a:avLst/>
              <a:gdLst/>
              <a:ahLst/>
              <a:cxnLst/>
              <a:rect l="l" t="t" r="r" b="b"/>
              <a:pathLst>
                <a:path w="17680" h="3904" extrusionOk="0">
                  <a:moveTo>
                    <a:pt x="17680" y="0"/>
                  </a:moveTo>
                  <a:lnTo>
                    <a:pt x="17680" y="0"/>
                  </a:lnTo>
                  <a:cubicBezTo>
                    <a:pt x="13276" y="300"/>
                    <a:pt x="9007" y="968"/>
                    <a:pt x="4704" y="2068"/>
                  </a:cubicBezTo>
                  <a:cubicBezTo>
                    <a:pt x="5037" y="1868"/>
                    <a:pt x="5371" y="1701"/>
                    <a:pt x="5704" y="1568"/>
                  </a:cubicBezTo>
                  <a:lnTo>
                    <a:pt x="6838" y="1068"/>
                  </a:lnTo>
                  <a:lnTo>
                    <a:pt x="6838" y="1068"/>
                  </a:lnTo>
                  <a:cubicBezTo>
                    <a:pt x="5904" y="1301"/>
                    <a:pt x="5004" y="1501"/>
                    <a:pt x="4070" y="1735"/>
                  </a:cubicBezTo>
                  <a:cubicBezTo>
                    <a:pt x="4503" y="1501"/>
                    <a:pt x="4870" y="1301"/>
                    <a:pt x="5271" y="1068"/>
                  </a:cubicBezTo>
                  <a:cubicBezTo>
                    <a:pt x="5204" y="1068"/>
                    <a:pt x="5071" y="1134"/>
                    <a:pt x="4937" y="1168"/>
                  </a:cubicBezTo>
                  <a:cubicBezTo>
                    <a:pt x="3169" y="1735"/>
                    <a:pt x="1335" y="2569"/>
                    <a:pt x="0" y="3903"/>
                  </a:cubicBezTo>
                  <a:cubicBezTo>
                    <a:pt x="1868" y="3570"/>
                    <a:pt x="3503" y="3403"/>
                    <a:pt x="5204" y="3303"/>
                  </a:cubicBezTo>
                  <a:cubicBezTo>
                    <a:pt x="5938" y="3236"/>
                    <a:pt x="6738" y="3203"/>
                    <a:pt x="7539" y="3136"/>
                  </a:cubicBezTo>
                  <a:cubicBezTo>
                    <a:pt x="7339" y="3069"/>
                    <a:pt x="7105" y="3036"/>
                    <a:pt x="6872" y="3002"/>
                  </a:cubicBezTo>
                  <a:cubicBezTo>
                    <a:pt x="6734" y="2979"/>
                    <a:pt x="6612" y="2941"/>
                    <a:pt x="6472" y="2941"/>
                  </a:cubicBezTo>
                  <a:cubicBezTo>
                    <a:pt x="6455" y="2941"/>
                    <a:pt x="6437" y="2941"/>
                    <a:pt x="6419" y="2942"/>
                  </a:cubicBezTo>
                  <a:lnTo>
                    <a:pt x="6419" y="2942"/>
                  </a:lnTo>
                  <a:cubicBezTo>
                    <a:pt x="7096" y="2822"/>
                    <a:pt x="7720" y="2729"/>
                    <a:pt x="8373" y="2636"/>
                  </a:cubicBezTo>
                  <a:cubicBezTo>
                    <a:pt x="8540" y="2569"/>
                    <a:pt x="8673" y="2569"/>
                    <a:pt x="8840" y="2502"/>
                  </a:cubicBezTo>
                  <a:cubicBezTo>
                    <a:pt x="8260" y="2449"/>
                    <a:pt x="7688" y="2406"/>
                    <a:pt x="7117" y="2406"/>
                  </a:cubicBezTo>
                  <a:cubicBezTo>
                    <a:pt x="6604" y="2406"/>
                    <a:pt x="6091" y="2441"/>
                    <a:pt x="5571" y="2535"/>
                  </a:cubicBezTo>
                  <a:cubicBezTo>
                    <a:pt x="7506" y="2135"/>
                    <a:pt x="9440" y="1701"/>
                    <a:pt x="11408" y="1301"/>
                  </a:cubicBezTo>
                  <a:cubicBezTo>
                    <a:pt x="12576" y="1034"/>
                    <a:pt x="13710" y="801"/>
                    <a:pt x="14878" y="534"/>
                  </a:cubicBezTo>
                  <a:cubicBezTo>
                    <a:pt x="15845" y="334"/>
                    <a:pt x="16746" y="67"/>
                    <a:pt x="17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59" name="Google Shape;6859;p34"/>
            <p:cNvSpPr/>
            <p:nvPr/>
          </p:nvSpPr>
          <p:spPr>
            <a:xfrm>
              <a:off x="2348525" y="3327000"/>
              <a:ext cx="371950" cy="75900"/>
            </a:xfrm>
            <a:custGeom>
              <a:avLst/>
              <a:gdLst/>
              <a:ahLst/>
              <a:cxnLst/>
              <a:rect l="l" t="t" r="r" b="b"/>
              <a:pathLst>
                <a:path w="14878" h="3036" extrusionOk="0">
                  <a:moveTo>
                    <a:pt x="11075" y="0"/>
                  </a:moveTo>
                  <a:cubicBezTo>
                    <a:pt x="9840" y="0"/>
                    <a:pt x="8573" y="134"/>
                    <a:pt x="7339" y="300"/>
                  </a:cubicBezTo>
                  <a:cubicBezTo>
                    <a:pt x="6171" y="434"/>
                    <a:pt x="5004" y="634"/>
                    <a:pt x="3769" y="1001"/>
                  </a:cubicBezTo>
                  <a:cubicBezTo>
                    <a:pt x="3703" y="1034"/>
                    <a:pt x="3636" y="1034"/>
                    <a:pt x="3536" y="1068"/>
                  </a:cubicBezTo>
                  <a:cubicBezTo>
                    <a:pt x="2235" y="1501"/>
                    <a:pt x="967" y="2068"/>
                    <a:pt x="0" y="3036"/>
                  </a:cubicBezTo>
                  <a:cubicBezTo>
                    <a:pt x="1334" y="2835"/>
                    <a:pt x="2502" y="2702"/>
                    <a:pt x="3703" y="2602"/>
                  </a:cubicBezTo>
                  <a:cubicBezTo>
                    <a:pt x="4236" y="2569"/>
                    <a:pt x="4804" y="2535"/>
                    <a:pt x="5371" y="2502"/>
                  </a:cubicBezTo>
                  <a:cubicBezTo>
                    <a:pt x="6038" y="2435"/>
                    <a:pt x="6738" y="2368"/>
                    <a:pt x="7405" y="2268"/>
                  </a:cubicBezTo>
                  <a:cubicBezTo>
                    <a:pt x="8673" y="2102"/>
                    <a:pt x="9907" y="1901"/>
                    <a:pt x="11175" y="1568"/>
                  </a:cubicBezTo>
                  <a:cubicBezTo>
                    <a:pt x="12409" y="1268"/>
                    <a:pt x="13543" y="867"/>
                    <a:pt x="14877" y="567"/>
                  </a:cubicBezTo>
                  <a:cubicBezTo>
                    <a:pt x="13743" y="33"/>
                    <a:pt x="12376" y="0"/>
                    <a:pt x="1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60" name="Google Shape;6860;p34"/>
            <p:cNvSpPr/>
            <p:nvPr/>
          </p:nvSpPr>
          <p:spPr>
            <a:xfrm>
              <a:off x="2349350" y="3335325"/>
              <a:ext cx="315250" cy="67575"/>
            </a:xfrm>
            <a:custGeom>
              <a:avLst/>
              <a:gdLst/>
              <a:ahLst/>
              <a:cxnLst/>
              <a:rect l="l" t="t" r="r" b="b"/>
              <a:pathLst>
                <a:path w="12610" h="2703" extrusionOk="0">
                  <a:moveTo>
                    <a:pt x="12609" y="1"/>
                  </a:moveTo>
                  <a:lnTo>
                    <a:pt x="12609" y="1"/>
                  </a:lnTo>
                  <a:cubicBezTo>
                    <a:pt x="12566" y="3"/>
                    <a:pt x="12523" y="6"/>
                    <a:pt x="12480" y="9"/>
                  </a:cubicBezTo>
                  <a:lnTo>
                    <a:pt x="12480" y="9"/>
                  </a:lnTo>
                  <a:cubicBezTo>
                    <a:pt x="12523" y="6"/>
                    <a:pt x="12566" y="3"/>
                    <a:pt x="12609" y="1"/>
                  </a:cubicBezTo>
                  <a:close/>
                  <a:moveTo>
                    <a:pt x="12480" y="9"/>
                  </a:moveTo>
                  <a:lnTo>
                    <a:pt x="12480" y="9"/>
                  </a:lnTo>
                  <a:cubicBezTo>
                    <a:pt x="9422" y="214"/>
                    <a:pt x="6396" y="678"/>
                    <a:pt x="3403" y="1368"/>
                  </a:cubicBezTo>
                  <a:cubicBezTo>
                    <a:pt x="3636" y="1235"/>
                    <a:pt x="3870" y="1135"/>
                    <a:pt x="4137" y="1035"/>
                  </a:cubicBezTo>
                  <a:cubicBezTo>
                    <a:pt x="4370" y="901"/>
                    <a:pt x="4637" y="801"/>
                    <a:pt x="4904" y="668"/>
                  </a:cubicBezTo>
                  <a:lnTo>
                    <a:pt x="4904" y="668"/>
                  </a:lnTo>
                  <a:cubicBezTo>
                    <a:pt x="4237" y="835"/>
                    <a:pt x="3636" y="1001"/>
                    <a:pt x="2969" y="1168"/>
                  </a:cubicBezTo>
                  <a:cubicBezTo>
                    <a:pt x="3203" y="968"/>
                    <a:pt x="3503" y="835"/>
                    <a:pt x="3803" y="668"/>
                  </a:cubicBezTo>
                  <a:lnTo>
                    <a:pt x="3803" y="668"/>
                  </a:lnTo>
                  <a:cubicBezTo>
                    <a:pt x="3703" y="701"/>
                    <a:pt x="3636" y="701"/>
                    <a:pt x="3536" y="735"/>
                  </a:cubicBezTo>
                  <a:cubicBezTo>
                    <a:pt x="2269" y="1168"/>
                    <a:pt x="968" y="1735"/>
                    <a:pt x="0" y="2703"/>
                  </a:cubicBezTo>
                  <a:cubicBezTo>
                    <a:pt x="1335" y="2502"/>
                    <a:pt x="2502" y="2369"/>
                    <a:pt x="3703" y="2302"/>
                  </a:cubicBezTo>
                  <a:cubicBezTo>
                    <a:pt x="4270" y="2236"/>
                    <a:pt x="4804" y="2202"/>
                    <a:pt x="5371" y="2169"/>
                  </a:cubicBezTo>
                  <a:cubicBezTo>
                    <a:pt x="5204" y="2169"/>
                    <a:pt x="5037" y="2136"/>
                    <a:pt x="4871" y="2069"/>
                  </a:cubicBezTo>
                  <a:cubicBezTo>
                    <a:pt x="4771" y="2035"/>
                    <a:pt x="4637" y="2035"/>
                    <a:pt x="4470" y="2035"/>
                  </a:cubicBezTo>
                  <a:cubicBezTo>
                    <a:pt x="4904" y="2002"/>
                    <a:pt x="5404" y="1902"/>
                    <a:pt x="5938" y="1835"/>
                  </a:cubicBezTo>
                  <a:cubicBezTo>
                    <a:pt x="6038" y="1802"/>
                    <a:pt x="6138" y="1802"/>
                    <a:pt x="6238" y="1735"/>
                  </a:cubicBezTo>
                  <a:cubicBezTo>
                    <a:pt x="5910" y="1720"/>
                    <a:pt x="5582" y="1705"/>
                    <a:pt x="5248" y="1705"/>
                  </a:cubicBezTo>
                  <a:cubicBezTo>
                    <a:pt x="4835" y="1705"/>
                    <a:pt x="4412" y="1728"/>
                    <a:pt x="3970" y="1802"/>
                  </a:cubicBezTo>
                  <a:cubicBezTo>
                    <a:pt x="5338" y="1502"/>
                    <a:pt x="6772" y="1202"/>
                    <a:pt x="8140" y="901"/>
                  </a:cubicBezTo>
                  <a:cubicBezTo>
                    <a:pt x="8974" y="701"/>
                    <a:pt x="9774" y="534"/>
                    <a:pt x="10608" y="368"/>
                  </a:cubicBezTo>
                  <a:cubicBezTo>
                    <a:pt x="11232" y="243"/>
                    <a:pt x="11856" y="60"/>
                    <a:pt x="12480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61" name="Google Shape;6861;p34"/>
            <p:cNvSpPr/>
            <p:nvPr/>
          </p:nvSpPr>
          <p:spPr>
            <a:xfrm>
              <a:off x="2623700" y="2777400"/>
              <a:ext cx="329450" cy="211050"/>
            </a:xfrm>
            <a:custGeom>
              <a:avLst/>
              <a:gdLst/>
              <a:ahLst/>
              <a:cxnLst/>
              <a:rect l="l" t="t" r="r" b="b"/>
              <a:pathLst>
                <a:path w="13178" h="8442" extrusionOk="0">
                  <a:moveTo>
                    <a:pt x="13060" y="0"/>
                  </a:moveTo>
                  <a:cubicBezTo>
                    <a:pt x="11797" y="0"/>
                    <a:pt x="10507" y="518"/>
                    <a:pt x="9374" y="1036"/>
                  </a:cubicBezTo>
                  <a:cubicBezTo>
                    <a:pt x="8207" y="1536"/>
                    <a:pt x="7039" y="2170"/>
                    <a:pt x="5905" y="2837"/>
                  </a:cubicBezTo>
                  <a:cubicBezTo>
                    <a:pt x="4871" y="3471"/>
                    <a:pt x="3804" y="4138"/>
                    <a:pt x="2770" y="4972"/>
                  </a:cubicBezTo>
                  <a:cubicBezTo>
                    <a:pt x="2703" y="5005"/>
                    <a:pt x="2670" y="5105"/>
                    <a:pt x="2569" y="5139"/>
                  </a:cubicBezTo>
                  <a:cubicBezTo>
                    <a:pt x="1535" y="6006"/>
                    <a:pt x="535" y="7140"/>
                    <a:pt x="1" y="8441"/>
                  </a:cubicBezTo>
                  <a:cubicBezTo>
                    <a:pt x="1168" y="7674"/>
                    <a:pt x="2236" y="7073"/>
                    <a:pt x="3370" y="6506"/>
                  </a:cubicBezTo>
                  <a:cubicBezTo>
                    <a:pt x="3870" y="6273"/>
                    <a:pt x="4371" y="6006"/>
                    <a:pt x="4904" y="5706"/>
                  </a:cubicBezTo>
                  <a:cubicBezTo>
                    <a:pt x="5505" y="5372"/>
                    <a:pt x="6105" y="5039"/>
                    <a:pt x="6739" y="4672"/>
                  </a:cubicBezTo>
                  <a:cubicBezTo>
                    <a:pt x="7873" y="4005"/>
                    <a:pt x="8974" y="3271"/>
                    <a:pt x="10041" y="2470"/>
                  </a:cubicBezTo>
                  <a:cubicBezTo>
                    <a:pt x="11076" y="1670"/>
                    <a:pt x="12043" y="836"/>
                    <a:pt x="13177" y="2"/>
                  </a:cubicBezTo>
                  <a:cubicBezTo>
                    <a:pt x="13138" y="1"/>
                    <a:pt x="13099" y="0"/>
                    <a:pt x="130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62" name="Google Shape;6862;p34"/>
            <p:cNvSpPr/>
            <p:nvPr/>
          </p:nvSpPr>
          <p:spPr>
            <a:xfrm>
              <a:off x="2622875" y="2794950"/>
              <a:ext cx="273550" cy="194325"/>
            </a:xfrm>
            <a:custGeom>
              <a:avLst/>
              <a:gdLst/>
              <a:ahLst/>
              <a:cxnLst/>
              <a:rect l="l" t="t" r="r" b="b"/>
              <a:pathLst>
                <a:path w="10942" h="7773" extrusionOk="0">
                  <a:moveTo>
                    <a:pt x="10942" y="0"/>
                  </a:moveTo>
                  <a:lnTo>
                    <a:pt x="10942" y="0"/>
                  </a:lnTo>
                  <a:cubicBezTo>
                    <a:pt x="8073" y="1435"/>
                    <a:pt x="5304" y="3136"/>
                    <a:pt x="2669" y="5137"/>
                  </a:cubicBezTo>
                  <a:cubicBezTo>
                    <a:pt x="2836" y="4870"/>
                    <a:pt x="3003" y="4704"/>
                    <a:pt x="3203" y="4503"/>
                  </a:cubicBezTo>
                  <a:cubicBezTo>
                    <a:pt x="3403" y="4303"/>
                    <a:pt x="3603" y="4036"/>
                    <a:pt x="3837" y="3836"/>
                  </a:cubicBezTo>
                  <a:lnTo>
                    <a:pt x="3837" y="3836"/>
                  </a:lnTo>
                  <a:cubicBezTo>
                    <a:pt x="3270" y="4270"/>
                    <a:pt x="2703" y="4637"/>
                    <a:pt x="2169" y="5104"/>
                  </a:cubicBezTo>
                  <a:cubicBezTo>
                    <a:pt x="2369" y="4837"/>
                    <a:pt x="2569" y="4570"/>
                    <a:pt x="2769" y="4303"/>
                  </a:cubicBezTo>
                  <a:lnTo>
                    <a:pt x="2769" y="4303"/>
                  </a:lnTo>
                  <a:cubicBezTo>
                    <a:pt x="2703" y="4337"/>
                    <a:pt x="2669" y="4437"/>
                    <a:pt x="2569" y="4470"/>
                  </a:cubicBezTo>
                  <a:cubicBezTo>
                    <a:pt x="1535" y="5337"/>
                    <a:pt x="534" y="6472"/>
                    <a:pt x="1" y="7772"/>
                  </a:cubicBezTo>
                  <a:cubicBezTo>
                    <a:pt x="1168" y="7005"/>
                    <a:pt x="2236" y="6438"/>
                    <a:pt x="3370" y="5838"/>
                  </a:cubicBezTo>
                  <a:cubicBezTo>
                    <a:pt x="3870" y="5604"/>
                    <a:pt x="4370" y="5337"/>
                    <a:pt x="4904" y="5037"/>
                  </a:cubicBezTo>
                  <a:cubicBezTo>
                    <a:pt x="4737" y="5037"/>
                    <a:pt x="4571" y="5104"/>
                    <a:pt x="4404" y="5137"/>
                  </a:cubicBezTo>
                  <a:cubicBezTo>
                    <a:pt x="4319" y="5137"/>
                    <a:pt x="4243" y="5146"/>
                    <a:pt x="4175" y="5168"/>
                  </a:cubicBezTo>
                  <a:lnTo>
                    <a:pt x="4175" y="5168"/>
                  </a:lnTo>
                  <a:cubicBezTo>
                    <a:pt x="4559" y="4942"/>
                    <a:pt x="4961" y="4731"/>
                    <a:pt x="5338" y="4470"/>
                  </a:cubicBezTo>
                  <a:cubicBezTo>
                    <a:pt x="5438" y="4403"/>
                    <a:pt x="5538" y="4337"/>
                    <a:pt x="5605" y="4270"/>
                  </a:cubicBezTo>
                  <a:lnTo>
                    <a:pt x="5605" y="4270"/>
                  </a:lnTo>
                  <a:cubicBezTo>
                    <a:pt x="4837" y="4503"/>
                    <a:pt x="4104" y="4770"/>
                    <a:pt x="3403" y="5237"/>
                  </a:cubicBezTo>
                  <a:cubicBezTo>
                    <a:pt x="4604" y="4337"/>
                    <a:pt x="5838" y="3503"/>
                    <a:pt x="7039" y="2669"/>
                  </a:cubicBezTo>
                  <a:cubicBezTo>
                    <a:pt x="7773" y="2168"/>
                    <a:pt x="8507" y="1668"/>
                    <a:pt x="9207" y="1168"/>
                  </a:cubicBezTo>
                  <a:cubicBezTo>
                    <a:pt x="9774" y="767"/>
                    <a:pt x="10308" y="334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63" name="Google Shape;6863;p34"/>
            <p:cNvSpPr/>
            <p:nvPr/>
          </p:nvSpPr>
          <p:spPr>
            <a:xfrm>
              <a:off x="1715575" y="3683075"/>
              <a:ext cx="252700" cy="600450"/>
            </a:xfrm>
            <a:custGeom>
              <a:avLst/>
              <a:gdLst/>
              <a:ahLst/>
              <a:cxnLst/>
              <a:rect l="l" t="t" r="r" b="b"/>
              <a:pathLst>
                <a:path w="10108" h="24018" extrusionOk="0">
                  <a:moveTo>
                    <a:pt x="0" y="1"/>
                  </a:moveTo>
                  <a:lnTo>
                    <a:pt x="0" y="1"/>
                  </a:lnTo>
                  <a:cubicBezTo>
                    <a:pt x="701" y="2136"/>
                    <a:pt x="1534" y="4137"/>
                    <a:pt x="2335" y="6138"/>
                  </a:cubicBezTo>
                  <a:lnTo>
                    <a:pt x="4803" y="12109"/>
                  </a:lnTo>
                  <a:lnTo>
                    <a:pt x="7305" y="18080"/>
                  </a:lnTo>
                  <a:cubicBezTo>
                    <a:pt x="8173" y="19982"/>
                    <a:pt x="9006" y="21983"/>
                    <a:pt x="10007" y="24018"/>
                  </a:cubicBezTo>
                  <a:cubicBezTo>
                    <a:pt x="10107" y="21783"/>
                    <a:pt x="9807" y="19581"/>
                    <a:pt x="9340" y="17413"/>
                  </a:cubicBezTo>
                  <a:cubicBezTo>
                    <a:pt x="8873" y="15245"/>
                    <a:pt x="8173" y="13110"/>
                    <a:pt x="7339" y="11075"/>
                  </a:cubicBezTo>
                  <a:cubicBezTo>
                    <a:pt x="6505" y="9007"/>
                    <a:pt x="5471" y="7006"/>
                    <a:pt x="4270" y="5171"/>
                  </a:cubicBezTo>
                  <a:cubicBezTo>
                    <a:pt x="3036" y="3303"/>
                    <a:pt x="1668" y="15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64" name="Google Shape;6864;p34"/>
            <p:cNvSpPr/>
            <p:nvPr/>
          </p:nvSpPr>
          <p:spPr>
            <a:xfrm>
              <a:off x="2255950" y="2980900"/>
              <a:ext cx="77575" cy="583775"/>
            </a:xfrm>
            <a:custGeom>
              <a:avLst/>
              <a:gdLst/>
              <a:ahLst/>
              <a:cxnLst/>
              <a:rect l="l" t="t" r="r" b="b"/>
              <a:pathLst>
                <a:path w="3103" h="23351" extrusionOk="0">
                  <a:moveTo>
                    <a:pt x="1401" y="1"/>
                  </a:moveTo>
                  <a:cubicBezTo>
                    <a:pt x="1101" y="2002"/>
                    <a:pt x="1035" y="3970"/>
                    <a:pt x="868" y="5872"/>
                  </a:cubicBezTo>
                  <a:lnTo>
                    <a:pt x="534" y="11643"/>
                  </a:lnTo>
                  <a:lnTo>
                    <a:pt x="201" y="17380"/>
                  </a:lnTo>
                  <a:cubicBezTo>
                    <a:pt x="67" y="19381"/>
                    <a:pt x="0" y="21349"/>
                    <a:pt x="34" y="23351"/>
                  </a:cubicBezTo>
                  <a:cubicBezTo>
                    <a:pt x="1001" y="21550"/>
                    <a:pt x="1602" y="19682"/>
                    <a:pt x="2102" y="17714"/>
                  </a:cubicBezTo>
                  <a:cubicBezTo>
                    <a:pt x="2569" y="15812"/>
                    <a:pt x="2869" y="13811"/>
                    <a:pt x="3003" y="11809"/>
                  </a:cubicBezTo>
                  <a:cubicBezTo>
                    <a:pt x="3103" y="9808"/>
                    <a:pt x="3036" y="7806"/>
                    <a:pt x="2802" y="5838"/>
                  </a:cubicBezTo>
                  <a:cubicBezTo>
                    <a:pt x="2569" y="3870"/>
                    <a:pt x="2169" y="1902"/>
                    <a:pt x="14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65" name="Google Shape;6865;p34"/>
            <p:cNvSpPr/>
            <p:nvPr/>
          </p:nvSpPr>
          <p:spPr>
            <a:xfrm>
              <a:off x="2516975" y="2711550"/>
              <a:ext cx="56725" cy="420325"/>
            </a:xfrm>
            <a:custGeom>
              <a:avLst/>
              <a:gdLst/>
              <a:ahLst/>
              <a:cxnLst/>
              <a:rect l="l" t="t" r="r" b="b"/>
              <a:pathLst>
                <a:path w="2269" h="16813" extrusionOk="0">
                  <a:moveTo>
                    <a:pt x="1034" y="0"/>
                  </a:moveTo>
                  <a:cubicBezTo>
                    <a:pt x="834" y="1468"/>
                    <a:pt x="767" y="2836"/>
                    <a:pt x="667" y="4270"/>
                  </a:cubicBezTo>
                  <a:lnTo>
                    <a:pt x="434" y="8440"/>
                  </a:lnTo>
                  <a:lnTo>
                    <a:pt x="167" y="12610"/>
                  </a:lnTo>
                  <a:cubicBezTo>
                    <a:pt x="100" y="13977"/>
                    <a:pt x="0" y="15412"/>
                    <a:pt x="67" y="16813"/>
                  </a:cubicBezTo>
                  <a:cubicBezTo>
                    <a:pt x="734" y="15512"/>
                    <a:pt x="1168" y="14144"/>
                    <a:pt x="1568" y="12776"/>
                  </a:cubicBezTo>
                  <a:cubicBezTo>
                    <a:pt x="1902" y="11342"/>
                    <a:pt x="2102" y="9941"/>
                    <a:pt x="2168" y="8507"/>
                  </a:cubicBezTo>
                  <a:cubicBezTo>
                    <a:pt x="2269" y="7106"/>
                    <a:pt x="2235" y="5638"/>
                    <a:pt x="2035" y="4237"/>
                  </a:cubicBezTo>
                  <a:cubicBezTo>
                    <a:pt x="1868" y="2802"/>
                    <a:pt x="1601" y="1401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66" name="Google Shape;6866;p34"/>
            <p:cNvSpPr/>
            <p:nvPr/>
          </p:nvSpPr>
          <p:spPr>
            <a:xfrm>
              <a:off x="2622875" y="2609800"/>
              <a:ext cx="135950" cy="381150"/>
            </a:xfrm>
            <a:custGeom>
              <a:avLst/>
              <a:gdLst/>
              <a:ahLst/>
              <a:cxnLst/>
              <a:rect l="l" t="t" r="r" b="b"/>
              <a:pathLst>
                <a:path w="5438" h="15246" extrusionOk="0">
                  <a:moveTo>
                    <a:pt x="4904" y="1"/>
                  </a:moveTo>
                  <a:cubicBezTo>
                    <a:pt x="4270" y="1335"/>
                    <a:pt x="3703" y="2403"/>
                    <a:pt x="3103" y="3670"/>
                  </a:cubicBezTo>
                  <a:cubicBezTo>
                    <a:pt x="2569" y="4871"/>
                    <a:pt x="2102" y="6172"/>
                    <a:pt x="1735" y="7473"/>
                  </a:cubicBezTo>
                  <a:cubicBezTo>
                    <a:pt x="1368" y="8741"/>
                    <a:pt x="1101" y="10075"/>
                    <a:pt x="868" y="11342"/>
                  </a:cubicBezTo>
                  <a:cubicBezTo>
                    <a:pt x="601" y="12643"/>
                    <a:pt x="368" y="13844"/>
                    <a:pt x="1" y="15245"/>
                  </a:cubicBezTo>
                  <a:cubicBezTo>
                    <a:pt x="1268" y="14545"/>
                    <a:pt x="2236" y="13344"/>
                    <a:pt x="2903" y="12076"/>
                  </a:cubicBezTo>
                  <a:cubicBezTo>
                    <a:pt x="3570" y="10775"/>
                    <a:pt x="4003" y="9508"/>
                    <a:pt x="4370" y="8207"/>
                  </a:cubicBezTo>
                  <a:cubicBezTo>
                    <a:pt x="4737" y="6906"/>
                    <a:pt x="5038" y="5572"/>
                    <a:pt x="5204" y="4237"/>
                  </a:cubicBezTo>
                  <a:cubicBezTo>
                    <a:pt x="5371" y="2903"/>
                    <a:pt x="5438" y="1369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67" name="Google Shape;6867;p34"/>
            <p:cNvSpPr/>
            <p:nvPr/>
          </p:nvSpPr>
          <p:spPr>
            <a:xfrm>
              <a:off x="1405350" y="4185100"/>
              <a:ext cx="472850" cy="542075"/>
            </a:xfrm>
            <a:custGeom>
              <a:avLst/>
              <a:gdLst/>
              <a:ahLst/>
              <a:cxnLst/>
              <a:rect l="l" t="t" r="r" b="b"/>
              <a:pathLst>
                <a:path w="18914" h="21683" extrusionOk="0"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039" y="10008"/>
                    <a:pt x="8573" y="10575"/>
                    <a:pt x="9107" y="11109"/>
                  </a:cubicBezTo>
                  <a:lnTo>
                    <a:pt x="13943" y="16412"/>
                  </a:lnTo>
                  <a:cubicBezTo>
                    <a:pt x="15578" y="18180"/>
                    <a:pt x="17179" y="19915"/>
                    <a:pt x="18914" y="21683"/>
                  </a:cubicBezTo>
                  <a:cubicBezTo>
                    <a:pt x="18113" y="19348"/>
                    <a:pt x="16946" y="17113"/>
                    <a:pt x="15611" y="15078"/>
                  </a:cubicBezTo>
                  <a:cubicBezTo>
                    <a:pt x="15211" y="14444"/>
                    <a:pt x="14777" y="13877"/>
                    <a:pt x="14377" y="13277"/>
                  </a:cubicBezTo>
                  <a:cubicBezTo>
                    <a:pt x="13376" y="11909"/>
                    <a:pt x="12276" y="10575"/>
                    <a:pt x="11108" y="9341"/>
                  </a:cubicBezTo>
                  <a:cubicBezTo>
                    <a:pt x="9507" y="7539"/>
                    <a:pt x="7739" y="5838"/>
                    <a:pt x="5871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68" name="Google Shape;6868;p34"/>
            <p:cNvSpPr/>
            <p:nvPr/>
          </p:nvSpPr>
          <p:spPr>
            <a:xfrm>
              <a:off x="1405350" y="4185100"/>
              <a:ext cx="373625" cy="384475"/>
            </a:xfrm>
            <a:custGeom>
              <a:avLst/>
              <a:gdLst/>
              <a:ahLst/>
              <a:cxnLst/>
              <a:rect l="l" t="t" r="r" b="b"/>
              <a:pathLst>
                <a:path w="14945" h="15379" extrusionOk="0">
                  <a:moveTo>
                    <a:pt x="12927" y="13980"/>
                  </a:moveTo>
                  <a:cubicBezTo>
                    <a:pt x="12965" y="14046"/>
                    <a:pt x="13004" y="14111"/>
                    <a:pt x="13043" y="14178"/>
                  </a:cubicBezTo>
                  <a:cubicBezTo>
                    <a:pt x="13005" y="14111"/>
                    <a:pt x="12966" y="14046"/>
                    <a:pt x="12927" y="13980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1334" y="2069"/>
                    <a:pt x="2836" y="3937"/>
                    <a:pt x="4370" y="5771"/>
                  </a:cubicBezTo>
                  <a:cubicBezTo>
                    <a:pt x="5404" y="7039"/>
                    <a:pt x="6438" y="8240"/>
                    <a:pt x="7539" y="9407"/>
                  </a:cubicBezTo>
                  <a:cubicBezTo>
                    <a:pt x="8673" y="10241"/>
                    <a:pt x="9674" y="11242"/>
                    <a:pt x="10841" y="12043"/>
                  </a:cubicBezTo>
                  <a:lnTo>
                    <a:pt x="5704" y="5038"/>
                  </a:lnTo>
                  <a:lnTo>
                    <a:pt x="5704" y="5038"/>
                  </a:lnTo>
                  <a:cubicBezTo>
                    <a:pt x="6772" y="6272"/>
                    <a:pt x="7839" y="7539"/>
                    <a:pt x="8907" y="8774"/>
                  </a:cubicBezTo>
                  <a:cubicBezTo>
                    <a:pt x="10357" y="10450"/>
                    <a:pt x="11808" y="12095"/>
                    <a:pt x="12927" y="13980"/>
                  </a:cubicBezTo>
                  <a:lnTo>
                    <a:pt x="12927" y="13980"/>
                  </a:lnTo>
                  <a:cubicBezTo>
                    <a:pt x="12543" y="13317"/>
                    <a:pt x="12212" y="12677"/>
                    <a:pt x="11909" y="12009"/>
                  </a:cubicBezTo>
                  <a:lnTo>
                    <a:pt x="11909" y="12009"/>
                  </a:lnTo>
                  <a:cubicBezTo>
                    <a:pt x="13076" y="12943"/>
                    <a:pt x="14110" y="14111"/>
                    <a:pt x="14944" y="15378"/>
                  </a:cubicBezTo>
                  <a:cubicBezTo>
                    <a:pt x="14777" y="14678"/>
                    <a:pt x="14577" y="14011"/>
                    <a:pt x="14310" y="13277"/>
                  </a:cubicBezTo>
                  <a:cubicBezTo>
                    <a:pt x="13310" y="11909"/>
                    <a:pt x="12242" y="10575"/>
                    <a:pt x="11075" y="9341"/>
                  </a:cubicBezTo>
                  <a:cubicBezTo>
                    <a:pt x="9440" y="7539"/>
                    <a:pt x="7706" y="5838"/>
                    <a:pt x="5804" y="4270"/>
                  </a:cubicBezTo>
                  <a:cubicBezTo>
                    <a:pt x="4036" y="2703"/>
                    <a:pt x="2102" y="12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69" name="Google Shape;6869;p34"/>
            <p:cNvSpPr/>
            <p:nvPr/>
          </p:nvSpPr>
          <p:spPr>
            <a:xfrm>
              <a:off x="2333500" y="2847475"/>
              <a:ext cx="114275" cy="588775"/>
            </a:xfrm>
            <a:custGeom>
              <a:avLst/>
              <a:gdLst/>
              <a:ahLst/>
              <a:cxnLst/>
              <a:rect l="l" t="t" r="r" b="b"/>
              <a:pathLst>
                <a:path w="4571" h="23551" extrusionOk="0">
                  <a:moveTo>
                    <a:pt x="3670" y="1"/>
                  </a:moveTo>
                  <a:cubicBezTo>
                    <a:pt x="2969" y="2002"/>
                    <a:pt x="2603" y="3970"/>
                    <a:pt x="2236" y="5905"/>
                  </a:cubicBezTo>
                  <a:cubicBezTo>
                    <a:pt x="1969" y="7239"/>
                    <a:pt x="1769" y="8540"/>
                    <a:pt x="1602" y="9874"/>
                  </a:cubicBezTo>
                  <a:cubicBezTo>
                    <a:pt x="1502" y="10508"/>
                    <a:pt x="1435" y="11175"/>
                    <a:pt x="1335" y="11809"/>
                  </a:cubicBezTo>
                  <a:lnTo>
                    <a:pt x="634" y="17647"/>
                  </a:lnTo>
                  <a:cubicBezTo>
                    <a:pt x="434" y="19581"/>
                    <a:pt x="134" y="21549"/>
                    <a:pt x="1" y="23551"/>
                  </a:cubicBezTo>
                  <a:cubicBezTo>
                    <a:pt x="1302" y="21716"/>
                    <a:pt x="2169" y="19748"/>
                    <a:pt x="2836" y="17813"/>
                  </a:cubicBezTo>
                  <a:cubicBezTo>
                    <a:pt x="3070" y="17213"/>
                    <a:pt x="3236" y="16646"/>
                    <a:pt x="3403" y="16046"/>
                  </a:cubicBezTo>
                  <a:cubicBezTo>
                    <a:pt x="3770" y="14678"/>
                    <a:pt x="4004" y="13244"/>
                    <a:pt x="4237" y="11843"/>
                  </a:cubicBezTo>
                  <a:cubicBezTo>
                    <a:pt x="4471" y="9841"/>
                    <a:pt x="4571" y="7840"/>
                    <a:pt x="4504" y="5872"/>
                  </a:cubicBezTo>
                  <a:cubicBezTo>
                    <a:pt x="4404" y="3904"/>
                    <a:pt x="4170" y="1902"/>
                    <a:pt x="36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70" name="Google Shape;6870;p34"/>
            <p:cNvSpPr/>
            <p:nvPr/>
          </p:nvSpPr>
          <p:spPr>
            <a:xfrm>
              <a:off x="2373525" y="2847475"/>
              <a:ext cx="72575" cy="440350"/>
            </a:xfrm>
            <a:custGeom>
              <a:avLst/>
              <a:gdLst/>
              <a:ahLst/>
              <a:cxnLst/>
              <a:rect l="l" t="t" r="r" b="b"/>
              <a:pathLst>
                <a:path w="2903" h="17614" extrusionOk="0">
                  <a:moveTo>
                    <a:pt x="310" y="15418"/>
                  </a:moveTo>
                  <a:lnTo>
                    <a:pt x="310" y="15418"/>
                  </a:lnTo>
                  <a:cubicBezTo>
                    <a:pt x="260" y="15546"/>
                    <a:pt x="212" y="15677"/>
                    <a:pt x="168" y="15812"/>
                  </a:cubicBezTo>
                  <a:cubicBezTo>
                    <a:pt x="217" y="15681"/>
                    <a:pt x="264" y="15549"/>
                    <a:pt x="310" y="15418"/>
                  </a:cubicBezTo>
                  <a:close/>
                  <a:moveTo>
                    <a:pt x="2069" y="1"/>
                  </a:moveTo>
                  <a:cubicBezTo>
                    <a:pt x="1368" y="2002"/>
                    <a:pt x="1002" y="3970"/>
                    <a:pt x="635" y="5905"/>
                  </a:cubicBezTo>
                  <a:cubicBezTo>
                    <a:pt x="368" y="7239"/>
                    <a:pt x="168" y="8540"/>
                    <a:pt x="1" y="9874"/>
                  </a:cubicBezTo>
                  <a:cubicBezTo>
                    <a:pt x="134" y="11009"/>
                    <a:pt x="34" y="12176"/>
                    <a:pt x="234" y="13310"/>
                  </a:cubicBezTo>
                  <a:cubicBezTo>
                    <a:pt x="868" y="10942"/>
                    <a:pt x="1502" y="8574"/>
                    <a:pt x="2136" y="6205"/>
                  </a:cubicBezTo>
                  <a:lnTo>
                    <a:pt x="2136" y="6205"/>
                  </a:lnTo>
                  <a:cubicBezTo>
                    <a:pt x="1902" y="7539"/>
                    <a:pt x="1669" y="8907"/>
                    <a:pt x="1469" y="10241"/>
                  </a:cubicBezTo>
                  <a:cubicBezTo>
                    <a:pt x="1189" y="11978"/>
                    <a:pt x="910" y="13686"/>
                    <a:pt x="310" y="15418"/>
                  </a:cubicBezTo>
                  <a:lnTo>
                    <a:pt x="310" y="15418"/>
                  </a:lnTo>
                  <a:cubicBezTo>
                    <a:pt x="519" y="14879"/>
                    <a:pt x="772" y="14389"/>
                    <a:pt x="1068" y="13877"/>
                  </a:cubicBezTo>
                  <a:lnTo>
                    <a:pt x="1068" y="13877"/>
                  </a:lnTo>
                  <a:cubicBezTo>
                    <a:pt x="1135" y="15112"/>
                    <a:pt x="1002" y="16379"/>
                    <a:pt x="568" y="17613"/>
                  </a:cubicBezTo>
                  <a:cubicBezTo>
                    <a:pt x="1002" y="17113"/>
                    <a:pt x="1368" y="16579"/>
                    <a:pt x="1735" y="16046"/>
                  </a:cubicBezTo>
                  <a:cubicBezTo>
                    <a:pt x="2136" y="14678"/>
                    <a:pt x="2369" y="13244"/>
                    <a:pt x="2569" y="11843"/>
                  </a:cubicBezTo>
                  <a:cubicBezTo>
                    <a:pt x="2836" y="9841"/>
                    <a:pt x="2903" y="7840"/>
                    <a:pt x="2870" y="5872"/>
                  </a:cubicBezTo>
                  <a:cubicBezTo>
                    <a:pt x="2803" y="3904"/>
                    <a:pt x="2569" y="1902"/>
                    <a:pt x="2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71" name="Google Shape;6871;p34"/>
            <p:cNvSpPr/>
            <p:nvPr/>
          </p:nvSpPr>
          <p:spPr>
            <a:xfrm>
              <a:off x="1510425" y="3961600"/>
              <a:ext cx="366100" cy="693875"/>
            </a:xfrm>
            <a:custGeom>
              <a:avLst/>
              <a:gdLst/>
              <a:ahLst/>
              <a:cxnLst/>
              <a:rect l="l" t="t" r="r" b="b"/>
              <a:pathLst>
                <a:path w="14644" h="27755" extrusionOk="0"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071" y="12677"/>
                    <a:pt x="6471" y="13444"/>
                    <a:pt x="6872" y="14144"/>
                  </a:cubicBezTo>
                  <a:lnTo>
                    <a:pt x="10674" y="20949"/>
                  </a:lnTo>
                  <a:cubicBezTo>
                    <a:pt x="11975" y="23184"/>
                    <a:pt x="13210" y="25486"/>
                    <a:pt x="14644" y="27754"/>
                  </a:cubicBezTo>
                  <a:cubicBezTo>
                    <a:pt x="14377" y="25052"/>
                    <a:pt x="13710" y="22484"/>
                    <a:pt x="12809" y="19982"/>
                  </a:cubicBezTo>
                  <a:cubicBezTo>
                    <a:pt x="12542" y="19215"/>
                    <a:pt x="12242" y="18481"/>
                    <a:pt x="11909" y="17747"/>
                  </a:cubicBezTo>
                  <a:cubicBezTo>
                    <a:pt x="11208" y="16046"/>
                    <a:pt x="10374" y="14345"/>
                    <a:pt x="9474" y="12710"/>
                  </a:cubicBezTo>
                  <a:cubicBezTo>
                    <a:pt x="8173" y="10375"/>
                    <a:pt x="6738" y="8173"/>
                    <a:pt x="5171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72" name="Google Shape;6872;p34"/>
            <p:cNvSpPr/>
            <p:nvPr/>
          </p:nvSpPr>
          <p:spPr>
            <a:xfrm>
              <a:off x="1510425" y="3961600"/>
              <a:ext cx="301900" cy="503725"/>
            </a:xfrm>
            <a:custGeom>
              <a:avLst/>
              <a:gdLst/>
              <a:ahLst/>
              <a:cxnLst/>
              <a:rect l="l" t="t" r="r" b="b"/>
              <a:pathLst>
                <a:path w="12076" h="20149" extrusionOk="0">
                  <a:moveTo>
                    <a:pt x="10230" y="18016"/>
                  </a:moveTo>
                  <a:cubicBezTo>
                    <a:pt x="10266" y="18126"/>
                    <a:pt x="10302" y="18236"/>
                    <a:pt x="10341" y="18347"/>
                  </a:cubicBezTo>
                  <a:cubicBezTo>
                    <a:pt x="10305" y="18236"/>
                    <a:pt x="10268" y="18126"/>
                    <a:pt x="10230" y="18016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867" y="2536"/>
                    <a:pt x="2035" y="4938"/>
                    <a:pt x="3202" y="7273"/>
                  </a:cubicBezTo>
                  <a:cubicBezTo>
                    <a:pt x="4003" y="8841"/>
                    <a:pt x="4837" y="10375"/>
                    <a:pt x="5671" y="11909"/>
                  </a:cubicBezTo>
                  <a:cubicBezTo>
                    <a:pt x="6605" y="13110"/>
                    <a:pt x="7439" y="14411"/>
                    <a:pt x="8506" y="15545"/>
                  </a:cubicBezTo>
                  <a:cubicBezTo>
                    <a:pt x="7305" y="12643"/>
                    <a:pt x="6038" y="9708"/>
                    <a:pt x="4837" y="6806"/>
                  </a:cubicBezTo>
                  <a:lnTo>
                    <a:pt x="4837" y="6806"/>
                  </a:lnTo>
                  <a:cubicBezTo>
                    <a:pt x="5671" y="8374"/>
                    <a:pt x="6471" y="10008"/>
                    <a:pt x="7305" y="11576"/>
                  </a:cubicBezTo>
                  <a:cubicBezTo>
                    <a:pt x="8355" y="13706"/>
                    <a:pt x="9464" y="15776"/>
                    <a:pt x="10230" y="18016"/>
                  </a:cubicBezTo>
                  <a:lnTo>
                    <a:pt x="10230" y="18016"/>
                  </a:lnTo>
                  <a:cubicBezTo>
                    <a:pt x="9990" y="17265"/>
                    <a:pt x="9823" y="16531"/>
                    <a:pt x="9707" y="15746"/>
                  </a:cubicBezTo>
                  <a:lnTo>
                    <a:pt x="9707" y="15746"/>
                  </a:lnTo>
                  <a:cubicBezTo>
                    <a:pt x="10708" y="17080"/>
                    <a:pt x="11542" y="18548"/>
                    <a:pt x="12075" y="20149"/>
                  </a:cubicBezTo>
                  <a:cubicBezTo>
                    <a:pt x="12075" y="19348"/>
                    <a:pt x="12009" y="18548"/>
                    <a:pt x="11975" y="17747"/>
                  </a:cubicBezTo>
                  <a:cubicBezTo>
                    <a:pt x="11242" y="16046"/>
                    <a:pt x="10408" y="14345"/>
                    <a:pt x="9507" y="12710"/>
                  </a:cubicBezTo>
                  <a:cubicBezTo>
                    <a:pt x="8206" y="10375"/>
                    <a:pt x="6805" y="8173"/>
                    <a:pt x="5204" y="6039"/>
                  </a:cubicBezTo>
                  <a:cubicBezTo>
                    <a:pt x="3569" y="3937"/>
                    <a:pt x="1902" y="186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73" name="Google Shape;6873;p34"/>
            <p:cNvSpPr/>
            <p:nvPr/>
          </p:nvSpPr>
          <p:spPr>
            <a:xfrm>
              <a:off x="1292750" y="4251825"/>
              <a:ext cx="602125" cy="276875"/>
            </a:xfrm>
            <a:custGeom>
              <a:avLst/>
              <a:gdLst/>
              <a:ahLst/>
              <a:cxnLst/>
              <a:rect l="l" t="t" r="r" b="b"/>
              <a:pathLst>
                <a:path w="24085" h="11075" extrusionOk="0">
                  <a:moveTo>
                    <a:pt x="1" y="0"/>
                  </a:moveTo>
                  <a:cubicBezTo>
                    <a:pt x="2002" y="1168"/>
                    <a:pt x="3970" y="2068"/>
                    <a:pt x="6039" y="3002"/>
                  </a:cubicBezTo>
                  <a:cubicBezTo>
                    <a:pt x="8040" y="3870"/>
                    <a:pt x="10075" y="4737"/>
                    <a:pt x="12076" y="5571"/>
                  </a:cubicBezTo>
                  <a:cubicBezTo>
                    <a:pt x="12810" y="5904"/>
                    <a:pt x="13577" y="6238"/>
                    <a:pt x="14378" y="6572"/>
                  </a:cubicBezTo>
                  <a:cubicBezTo>
                    <a:pt x="15612" y="7105"/>
                    <a:pt x="16846" y="7672"/>
                    <a:pt x="18047" y="8239"/>
                  </a:cubicBezTo>
                  <a:cubicBezTo>
                    <a:pt x="20049" y="9140"/>
                    <a:pt x="21983" y="10107"/>
                    <a:pt x="24085" y="11075"/>
                  </a:cubicBezTo>
                  <a:cubicBezTo>
                    <a:pt x="22751" y="9140"/>
                    <a:pt x="21083" y="7606"/>
                    <a:pt x="19215" y="6238"/>
                  </a:cubicBezTo>
                  <a:cubicBezTo>
                    <a:pt x="18314" y="5604"/>
                    <a:pt x="17380" y="4970"/>
                    <a:pt x="16413" y="4470"/>
                  </a:cubicBezTo>
                  <a:cubicBezTo>
                    <a:pt x="15379" y="3903"/>
                    <a:pt x="14278" y="3369"/>
                    <a:pt x="13210" y="2902"/>
                  </a:cubicBezTo>
                  <a:cubicBezTo>
                    <a:pt x="11109" y="1968"/>
                    <a:pt x="8941" y="1301"/>
                    <a:pt x="6739" y="801"/>
                  </a:cubicBezTo>
                  <a:cubicBezTo>
                    <a:pt x="4538" y="334"/>
                    <a:pt x="233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74" name="Google Shape;6874;p34"/>
            <p:cNvSpPr/>
            <p:nvPr/>
          </p:nvSpPr>
          <p:spPr>
            <a:xfrm>
              <a:off x="1383650" y="4270175"/>
              <a:ext cx="510400" cy="258525"/>
            </a:xfrm>
            <a:custGeom>
              <a:avLst/>
              <a:gdLst/>
              <a:ahLst/>
              <a:cxnLst/>
              <a:rect l="l" t="t" r="r" b="b"/>
              <a:pathLst>
                <a:path w="20416" h="10341" extrusionOk="0">
                  <a:moveTo>
                    <a:pt x="1" y="0"/>
                  </a:moveTo>
                  <a:cubicBezTo>
                    <a:pt x="2369" y="967"/>
                    <a:pt x="4704" y="1968"/>
                    <a:pt x="6939" y="2936"/>
                  </a:cubicBezTo>
                  <a:cubicBezTo>
                    <a:pt x="9474" y="4003"/>
                    <a:pt x="12076" y="5037"/>
                    <a:pt x="14411" y="6538"/>
                  </a:cubicBezTo>
                  <a:cubicBezTo>
                    <a:pt x="13144" y="6271"/>
                    <a:pt x="11943" y="6004"/>
                    <a:pt x="10709" y="5838"/>
                  </a:cubicBezTo>
                  <a:lnTo>
                    <a:pt x="10709" y="5838"/>
                  </a:lnTo>
                  <a:cubicBezTo>
                    <a:pt x="11943" y="6371"/>
                    <a:pt x="13144" y="6938"/>
                    <a:pt x="14378" y="7505"/>
                  </a:cubicBezTo>
                  <a:cubicBezTo>
                    <a:pt x="16379" y="8439"/>
                    <a:pt x="18314" y="9373"/>
                    <a:pt x="20415" y="10341"/>
                  </a:cubicBezTo>
                  <a:cubicBezTo>
                    <a:pt x="19081" y="8439"/>
                    <a:pt x="17413" y="6872"/>
                    <a:pt x="15545" y="5504"/>
                  </a:cubicBezTo>
                  <a:cubicBezTo>
                    <a:pt x="14645" y="4870"/>
                    <a:pt x="13711" y="4270"/>
                    <a:pt x="12743" y="3769"/>
                  </a:cubicBezTo>
                  <a:lnTo>
                    <a:pt x="12743" y="3769"/>
                  </a:lnTo>
                  <a:cubicBezTo>
                    <a:pt x="13511" y="4470"/>
                    <a:pt x="14278" y="5271"/>
                    <a:pt x="15012" y="6038"/>
                  </a:cubicBezTo>
                  <a:cubicBezTo>
                    <a:pt x="14578" y="5838"/>
                    <a:pt x="14144" y="5604"/>
                    <a:pt x="13644" y="5371"/>
                  </a:cubicBezTo>
                  <a:cubicBezTo>
                    <a:pt x="9241" y="3302"/>
                    <a:pt x="4771" y="1201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75" name="Google Shape;6875;p34"/>
            <p:cNvSpPr/>
            <p:nvPr/>
          </p:nvSpPr>
          <p:spPr>
            <a:xfrm>
              <a:off x="1330300" y="4436125"/>
              <a:ext cx="492875" cy="442000"/>
            </a:xfrm>
            <a:custGeom>
              <a:avLst/>
              <a:gdLst/>
              <a:ahLst/>
              <a:cxnLst/>
              <a:rect l="l" t="t" r="r" b="b"/>
              <a:pathLst>
                <a:path w="19715" h="17680" extrusionOk="0">
                  <a:moveTo>
                    <a:pt x="0" y="0"/>
                  </a:moveTo>
                  <a:lnTo>
                    <a:pt x="0" y="0"/>
                  </a:lnTo>
                  <a:cubicBezTo>
                    <a:pt x="1534" y="1701"/>
                    <a:pt x="3202" y="3169"/>
                    <a:pt x="4870" y="4637"/>
                  </a:cubicBezTo>
                  <a:cubicBezTo>
                    <a:pt x="6538" y="6071"/>
                    <a:pt x="8206" y="7472"/>
                    <a:pt x="9874" y="8873"/>
                  </a:cubicBezTo>
                  <a:lnTo>
                    <a:pt x="11742" y="10508"/>
                  </a:lnTo>
                  <a:cubicBezTo>
                    <a:pt x="12742" y="11375"/>
                    <a:pt x="13777" y="12242"/>
                    <a:pt x="14777" y="13176"/>
                  </a:cubicBezTo>
                  <a:cubicBezTo>
                    <a:pt x="16412" y="14611"/>
                    <a:pt x="18013" y="16145"/>
                    <a:pt x="19714" y="17680"/>
                  </a:cubicBezTo>
                  <a:cubicBezTo>
                    <a:pt x="19014" y="15445"/>
                    <a:pt x="17846" y="13443"/>
                    <a:pt x="16445" y="11642"/>
                  </a:cubicBezTo>
                  <a:cubicBezTo>
                    <a:pt x="15778" y="10741"/>
                    <a:pt x="15077" y="9907"/>
                    <a:pt x="14344" y="9140"/>
                  </a:cubicBezTo>
                  <a:cubicBezTo>
                    <a:pt x="13510" y="8239"/>
                    <a:pt x="12609" y="7472"/>
                    <a:pt x="11742" y="6672"/>
                  </a:cubicBezTo>
                  <a:cubicBezTo>
                    <a:pt x="10007" y="5204"/>
                    <a:pt x="8106" y="3903"/>
                    <a:pt x="6171" y="2802"/>
                  </a:cubicBezTo>
                  <a:cubicBezTo>
                    <a:pt x="4236" y="1668"/>
                    <a:pt x="2202" y="66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76" name="Google Shape;6876;p34"/>
            <p:cNvSpPr/>
            <p:nvPr/>
          </p:nvSpPr>
          <p:spPr>
            <a:xfrm>
              <a:off x="1413675" y="4481975"/>
              <a:ext cx="410325" cy="396150"/>
            </a:xfrm>
            <a:custGeom>
              <a:avLst/>
              <a:gdLst/>
              <a:ahLst/>
              <a:cxnLst/>
              <a:rect l="l" t="t" r="r" b="b"/>
              <a:pathLst>
                <a:path w="16413" h="15846" extrusionOk="0">
                  <a:moveTo>
                    <a:pt x="1" y="1"/>
                  </a:moveTo>
                  <a:lnTo>
                    <a:pt x="1" y="1"/>
                  </a:lnTo>
                  <a:cubicBezTo>
                    <a:pt x="1902" y="1535"/>
                    <a:pt x="3770" y="3203"/>
                    <a:pt x="5705" y="4804"/>
                  </a:cubicBezTo>
                  <a:cubicBezTo>
                    <a:pt x="7840" y="6539"/>
                    <a:pt x="10008" y="8340"/>
                    <a:pt x="11776" y="10475"/>
                  </a:cubicBezTo>
                  <a:cubicBezTo>
                    <a:pt x="10708" y="9841"/>
                    <a:pt x="9574" y="9207"/>
                    <a:pt x="8440" y="8674"/>
                  </a:cubicBezTo>
                  <a:lnTo>
                    <a:pt x="8440" y="8674"/>
                  </a:lnTo>
                  <a:cubicBezTo>
                    <a:pt x="9441" y="9541"/>
                    <a:pt x="10508" y="10408"/>
                    <a:pt x="11509" y="11342"/>
                  </a:cubicBezTo>
                  <a:cubicBezTo>
                    <a:pt x="13110" y="12810"/>
                    <a:pt x="14711" y="14311"/>
                    <a:pt x="16412" y="15846"/>
                  </a:cubicBezTo>
                  <a:cubicBezTo>
                    <a:pt x="15712" y="13644"/>
                    <a:pt x="14544" y="11643"/>
                    <a:pt x="13177" y="9808"/>
                  </a:cubicBezTo>
                  <a:cubicBezTo>
                    <a:pt x="12510" y="8907"/>
                    <a:pt x="11776" y="8073"/>
                    <a:pt x="11042" y="7306"/>
                  </a:cubicBezTo>
                  <a:lnTo>
                    <a:pt x="11042" y="7306"/>
                  </a:lnTo>
                  <a:cubicBezTo>
                    <a:pt x="11609" y="8207"/>
                    <a:pt x="12076" y="9174"/>
                    <a:pt x="12543" y="10175"/>
                  </a:cubicBezTo>
                  <a:cubicBezTo>
                    <a:pt x="12176" y="9808"/>
                    <a:pt x="11843" y="9508"/>
                    <a:pt x="11442" y="9141"/>
                  </a:cubicBezTo>
                  <a:cubicBezTo>
                    <a:pt x="7840" y="5838"/>
                    <a:pt x="4170" y="2536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77" name="Google Shape;6877;p34"/>
            <p:cNvSpPr/>
            <p:nvPr/>
          </p:nvSpPr>
          <p:spPr>
            <a:xfrm>
              <a:off x="1547950" y="3693925"/>
              <a:ext cx="396125" cy="666325"/>
            </a:xfrm>
            <a:custGeom>
              <a:avLst/>
              <a:gdLst/>
              <a:ahLst/>
              <a:cxnLst/>
              <a:rect l="l" t="t" r="r" b="b"/>
              <a:pathLst>
                <a:path w="15845" h="26653" extrusionOk="0">
                  <a:moveTo>
                    <a:pt x="0" y="0"/>
                  </a:moveTo>
                  <a:lnTo>
                    <a:pt x="0" y="0"/>
                  </a:lnTo>
                  <a:cubicBezTo>
                    <a:pt x="1134" y="2469"/>
                    <a:pt x="2502" y="4670"/>
                    <a:pt x="3836" y="6872"/>
                  </a:cubicBezTo>
                  <a:cubicBezTo>
                    <a:pt x="5204" y="9073"/>
                    <a:pt x="6572" y="11208"/>
                    <a:pt x="7906" y="13377"/>
                  </a:cubicBezTo>
                  <a:cubicBezTo>
                    <a:pt x="8406" y="14210"/>
                    <a:pt x="8973" y="15011"/>
                    <a:pt x="9474" y="15845"/>
                  </a:cubicBezTo>
                  <a:cubicBezTo>
                    <a:pt x="10308" y="17179"/>
                    <a:pt x="11142" y="18514"/>
                    <a:pt x="11909" y="19881"/>
                  </a:cubicBezTo>
                  <a:cubicBezTo>
                    <a:pt x="13243" y="22049"/>
                    <a:pt x="14477" y="24318"/>
                    <a:pt x="15845" y="26653"/>
                  </a:cubicBezTo>
                  <a:cubicBezTo>
                    <a:pt x="15845" y="23917"/>
                    <a:pt x="15211" y="21316"/>
                    <a:pt x="14344" y="18747"/>
                  </a:cubicBezTo>
                  <a:cubicBezTo>
                    <a:pt x="13910" y="17546"/>
                    <a:pt x="13376" y="16379"/>
                    <a:pt x="12843" y="15211"/>
                  </a:cubicBezTo>
                  <a:cubicBezTo>
                    <a:pt x="12209" y="13977"/>
                    <a:pt x="11542" y="12743"/>
                    <a:pt x="10808" y="11575"/>
                  </a:cubicBezTo>
                  <a:cubicBezTo>
                    <a:pt x="9374" y="9340"/>
                    <a:pt x="7739" y="7239"/>
                    <a:pt x="5971" y="5304"/>
                  </a:cubicBezTo>
                  <a:cubicBezTo>
                    <a:pt x="4170" y="3303"/>
                    <a:pt x="2202" y="15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78" name="Google Shape;6878;p34"/>
            <p:cNvSpPr/>
            <p:nvPr/>
          </p:nvSpPr>
          <p:spPr>
            <a:xfrm>
              <a:off x="1624675" y="3773975"/>
              <a:ext cx="320250" cy="586275"/>
            </a:xfrm>
            <a:custGeom>
              <a:avLst/>
              <a:gdLst/>
              <a:ahLst/>
              <a:cxnLst/>
              <a:rect l="l" t="t" r="r" b="b"/>
              <a:pathLst>
                <a:path w="12810" h="23451" extrusionOk="0">
                  <a:moveTo>
                    <a:pt x="0" y="1"/>
                  </a:moveTo>
                  <a:lnTo>
                    <a:pt x="0" y="1"/>
                  </a:lnTo>
                  <a:cubicBezTo>
                    <a:pt x="1601" y="2369"/>
                    <a:pt x="3136" y="4871"/>
                    <a:pt x="4737" y="7339"/>
                  </a:cubicBezTo>
                  <a:cubicBezTo>
                    <a:pt x="6471" y="10041"/>
                    <a:pt x="8273" y="12810"/>
                    <a:pt x="9507" y="15779"/>
                  </a:cubicBezTo>
                  <a:cubicBezTo>
                    <a:pt x="8506" y="14678"/>
                    <a:pt x="7505" y="13644"/>
                    <a:pt x="6438" y="12643"/>
                  </a:cubicBezTo>
                  <a:lnTo>
                    <a:pt x="6438" y="12643"/>
                  </a:lnTo>
                  <a:cubicBezTo>
                    <a:pt x="7272" y="13977"/>
                    <a:pt x="8106" y="15312"/>
                    <a:pt x="8906" y="16679"/>
                  </a:cubicBezTo>
                  <a:cubicBezTo>
                    <a:pt x="10241" y="18847"/>
                    <a:pt x="11442" y="21116"/>
                    <a:pt x="12809" y="23451"/>
                  </a:cubicBezTo>
                  <a:cubicBezTo>
                    <a:pt x="12809" y="20715"/>
                    <a:pt x="12175" y="18114"/>
                    <a:pt x="11308" y="15545"/>
                  </a:cubicBezTo>
                  <a:cubicBezTo>
                    <a:pt x="10908" y="14344"/>
                    <a:pt x="10341" y="13177"/>
                    <a:pt x="9807" y="12009"/>
                  </a:cubicBezTo>
                  <a:lnTo>
                    <a:pt x="9807" y="12009"/>
                  </a:lnTo>
                  <a:cubicBezTo>
                    <a:pt x="10107" y="13210"/>
                    <a:pt x="10307" y="14478"/>
                    <a:pt x="10474" y="15712"/>
                  </a:cubicBezTo>
                  <a:cubicBezTo>
                    <a:pt x="10174" y="15178"/>
                    <a:pt x="9941" y="14711"/>
                    <a:pt x="9607" y="14177"/>
                  </a:cubicBezTo>
                  <a:cubicBezTo>
                    <a:pt x="6738" y="9274"/>
                    <a:pt x="3803" y="430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79" name="Google Shape;6879;p34"/>
            <p:cNvSpPr/>
            <p:nvPr/>
          </p:nvSpPr>
          <p:spPr>
            <a:xfrm>
              <a:off x="1493750" y="4010825"/>
              <a:ext cx="491200" cy="225175"/>
            </a:xfrm>
            <a:custGeom>
              <a:avLst/>
              <a:gdLst/>
              <a:ahLst/>
              <a:cxnLst/>
              <a:rect l="l" t="t" r="r" b="b"/>
              <a:pathLst>
                <a:path w="19648" h="9007" extrusionOk="0">
                  <a:moveTo>
                    <a:pt x="0" y="0"/>
                  </a:moveTo>
                  <a:cubicBezTo>
                    <a:pt x="1568" y="1067"/>
                    <a:pt x="3202" y="1868"/>
                    <a:pt x="4837" y="2669"/>
                  </a:cubicBezTo>
                  <a:cubicBezTo>
                    <a:pt x="6471" y="3402"/>
                    <a:pt x="8139" y="4103"/>
                    <a:pt x="9740" y="4803"/>
                  </a:cubicBezTo>
                  <a:lnTo>
                    <a:pt x="10541" y="5137"/>
                  </a:lnTo>
                  <a:lnTo>
                    <a:pt x="14644" y="6838"/>
                  </a:lnTo>
                  <a:cubicBezTo>
                    <a:pt x="16245" y="7539"/>
                    <a:pt x="17879" y="8239"/>
                    <a:pt x="19647" y="9006"/>
                  </a:cubicBezTo>
                  <a:cubicBezTo>
                    <a:pt x="18813" y="7739"/>
                    <a:pt x="17746" y="6671"/>
                    <a:pt x="16645" y="5704"/>
                  </a:cubicBezTo>
                  <a:cubicBezTo>
                    <a:pt x="16345" y="5471"/>
                    <a:pt x="16011" y="5204"/>
                    <a:pt x="15711" y="4970"/>
                  </a:cubicBezTo>
                  <a:cubicBezTo>
                    <a:pt x="14177" y="3869"/>
                    <a:pt x="12542" y="2969"/>
                    <a:pt x="10841" y="2235"/>
                  </a:cubicBezTo>
                  <a:cubicBezTo>
                    <a:pt x="9107" y="1534"/>
                    <a:pt x="7339" y="1001"/>
                    <a:pt x="5537" y="567"/>
                  </a:cubicBezTo>
                  <a:cubicBezTo>
                    <a:pt x="3703" y="234"/>
                    <a:pt x="1868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0" name="Google Shape;6880;p34"/>
            <p:cNvSpPr/>
            <p:nvPr/>
          </p:nvSpPr>
          <p:spPr>
            <a:xfrm>
              <a:off x="1562950" y="4022500"/>
              <a:ext cx="420325" cy="214325"/>
            </a:xfrm>
            <a:custGeom>
              <a:avLst/>
              <a:gdLst/>
              <a:ahLst/>
              <a:cxnLst/>
              <a:rect l="l" t="t" r="r" b="b"/>
              <a:pathLst>
                <a:path w="16813" h="8573" extrusionOk="0">
                  <a:moveTo>
                    <a:pt x="1" y="0"/>
                  </a:moveTo>
                  <a:lnTo>
                    <a:pt x="1" y="0"/>
                  </a:lnTo>
                  <a:cubicBezTo>
                    <a:pt x="935" y="400"/>
                    <a:pt x="1902" y="767"/>
                    <a:pt x="2836" y="1101"/>
                  </a:cubicBezTo>
                  <a:cubicBezTo>
                    <a:pt x="3603" y="1368"/>
                    <a:pt x="4304" y="1601"/>
                    <a:pt x="5071" y="1868"/>
                  </a:cubicBezTo>
                  <a:cubicBezTo>
                    <a:pt x="8140" y="2935"/>
                    <a:pt x="11109" y="4370"/>
                    <a:pt x="13811" y="6171"/>
                  </a:cubicBezTo>
                  <a:cubicBezTo>
                    <a:pt x="13143" y="5938"/>
                    <a:pt x="12476" y="5938"/>
                    <a:pt x="11809" y="5737"/>
                  </a:cubicBezTo>
                  <a:lnTo>
                    <a:pt x="11809" y="5737"/>
                  </a:lnTo>
                  <a:cubicBezTo>
                    <a:pt x="12076" y="5904"/>
                    <a:pt x="12309" y="6071"/>
                    <a:pt x="12610" y="6204"/>
                  </a:cubicBezTo>
                  <a:cubicBezTo>
                    <a:pt x="11042" y="5537"/>
                    <a:pt x="9374" y="5237"/>
                    <a:pt x="7740" y="4703"/>
                  </a:cubicBezTo>
                  <a:lnTo>
                    <a:pt x="7740" y="4703"/>
                  </a:lnTo>
                  <a:lnTo>
                    <a:pt x="11809" y="6405"/>
                  </a:lnTo>
                  <a:cubicBezTo>
                    <a:pt x="13444" y="7105"/>
                    <a:pt x="15078" y="7839"/>
                    <a:pt x="16813" y="8573"/>
                  </a:cubicBezTo>
                  <a:cubicBezTo>
                    <a:pt x="15979" y="7339"/>
                    <a:pt x="14945" y="6238"/>
                    <a:pt x="13811" y="5270"/>
                  </a:cubicBezTo>
                  <a:lnTo>
                    <a:pt x="13811" y="5270"/>
                  </a:lnTo>
                  <a:cubicBezTo>
                    <a:pt x="14011" y="5571"/>
                    <a:pt x="14211" y="5904"/>
                    <a:pt x="14344" y="6238"/>
                  </a:cubicBezTo>
                  <a:cubicBezTo>
                    <a:pt x="12776" y="5104"/>
                    <a:pt x="11309" y="4003"/>
                    <a:pt x="9507" y="3202"/>
                  </a:cubicBezTo>
                  <a:cubicBezTo>
                    <a:pt x="8840" y="2902"/>
                    <a:pt x="8173" y="2669"/>
                    <a:pt x="7506" y="2402"/>
                  </a:cubicBezTo>
                  <a:cubicBezTo>
                    <a:pt x="5071" y="1534"/>
                    <a:pt x="2569" y="73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1" name="Google Shape;6881;p34"/>
            <p:cNvSpPr/>
            <p:nvPr/>
          </p:nvSpPr>
          <p:spPr>
            <a:xfrm>
              <a:off x="1937400" y="3501275"/>
              <a:ext cx="131775" cy="584625"/>
            </a:xfrm>
            <a:custGeom>
              <a:avLst/>
              <a:gdLst/>
              <a:ahLst/>
              <a:cxnLst/>
              <a:rect l="l" t="t" r="r" b="b"/>
              <a:pathLst>
                <a:path w="5271" h="23385" extrusionOk="0">
                  <a:moveTo>
                    <a:pt x="0" y="1"/>
                  </a:moveTo>
                  <a:cubicBezTo>
                    <a:pt x="0" y="2069"/>
                    <a:pt x="300" y="4070"/>
                    <a:pt x="600" y="6038"/>
                  </a:cubicBezTo>
                  <a:cubicBezTo>
                    <a:pt x="934" y="8007"/>
                    <a:pt x="1301" y="9908"/>
                    <a:pt x="1735" y="11776"/>
                  </a:cubicBezTo>
                  <a:lnTo>
                    <a:pt x="1901" y="12710"/>
                  </a:lnTo>
                  <a:lnTo>
                    <a:pt x="2902" y="17513"/>
                  </a:lnTo>
                  <a:cubicBezTo>
                    <a:pt x="3269" y="19415"/>
                    <a:pt x="3603" y="21349"/>
                    <a:pt x="4070" y="23384"/>
                  </a:cubicBezTo>
                  <a:cubicBezTo>
                    <a:pt x="4670" y="21883"/>
                    <a:pt x="5004" y="20249"/>
                    <a:pt x="5137" y="18614"/>
                  </a:cubicBezTo>
                  <a:cubicBezTo>
                    <a:pt x="5170" y="18214"/>
                    <a:pt x="5237" y="17747"/>
                    <a:pt x="5237" y="17347"/>
                  </a:cubicBezTo>
                  <a:cubicBezTo>
                    <a:pt x="5270" y="15278"/>
                    <a:pt x="5070" y="13210"/>
                    <a:pt x="4637" y="11209"/>
                  </a:cubicBezTo>
                  <a:cubicBezTo>
                    <a:pt x="4236" y="9207"/>
                    <a:pt x="3636" y="7239"/>
                    <a:pt x="2835" y="5405"/>
                  </a:cubicBezTo>
                  <a:cubicBezTo>
                    <a:pt x="2102" y="3537"/>
                    <a:pt x="1201" y="170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2" name="Google Shape;6882;p34"/>
            <p:cNvSpPr/>
            <p:nvPr/>
          </p:nvSpPr>
          <p:spPr>
            <a:xfrm>
              <a:off x="1970750" y="3572175"/>
              <a:ext cx="95925" cy="514550"/>
            </a:xfrm>
            <a:custGeom>
              <a:avLst/>
              <a:gdLst/>
              <a:ahLst/>
              <a:cxnLst/>
              <a:rect l="l" t="t" r="r" b="b"/>
              <a:pathLst>
                <a:path w="3837" h="20582" extrusionOk="0">
                  <a:moveTo>
                    <a:pt x="0" y="0"/>
                  </a:moveTo>
                  <a:lnTo>
                    <a:pt x="0" y="0"/>
                  </a:lnTo>
                  <a:cubicBezTo>
                    <a:pt x="234" y="1068"/>
                    <a:pt x="467" y="2168"/>
                    <a:pt x="768" y="3236"/>
                  </a:cubicBezTo>
                  <a:cubicBezTo>
                    <a:pt x="968" y="4070"/>
                    <a:pt x="1235" y="4870"/>
                    <a:pt x="1468" y="5704"/>
                  </a:cubicBezTo>
                  <a:cubicBezTo>
                    <a:pt x="2435" y="9173"/>
                    <a:pt x="2936" y="12709"/>
                    <a:pt x="3002" y="16278"/>
                  </a:cubicBezTo>
                  <a:cubicBezTo>
                    <a:pt x="2802" y="15578"/>
                    <a:pt x="2335" y="14944"/>
                    <a:pt x="2169" y="14244"/>
                  </a:cubicBezTo>
                  <a:lnTo>
                    <a:pt x="2169" y="14244"/>
                  </a:lnTo>
                  <a:cubicBezTo>
                    <a:pt x="2235" y="14577"/>
                    <a:pt x="2235" y="14911"/>
                    <a:pt x="2269" y="15244"/>
                  </a:cubicBezTo>
                  <a:cubicBezTo>
                    <a:pt x="1902" y="13410"/>
                    <a:pt x="1134" y="11709"/>
                    <a:pt x="601" y="9907"/>
                  </a:cubicBezTo>
                  <a:lnTo>
                    <a:pt x="601" y="9907"/>
                  </a:lnTo>
                  <a:lnTo>
                    <a:pt x="1601" y="14711"/>
                  </a:lnTo>
                  <a:cubicBezTo>
                    <a:pt x="1968" y="16612"/>
                    <a:pt x="2302" y="18547"/>
                    <a:pt x="2769" y="20582"/>
                  </a:cubicBezTo>
                  <a:cubicBezTo>
                    <a:pt x="3403" y="19080"/>
                    <a:pt x="3736" y="17446"/>
                    <a:pt x="3836" y="15845"/>
                  </a:cubicBezTo>
                  <a:lnTo>
                    <a:pt x="3836" y="15845"/>
                  </a:lnTo>
                  <a:cubicBezTo>
                    <a:pt x="3670" y="16212"/>
                    <a:pt x="3503" y="16579"/>
                    <a:pt x="3303" y="16912"/>
                  </a:cubicBezTo>
                  <a:cubicBezTo>
                    <a:pt x="3336" y="14777"/>
                    <a:pt x="3436" y="12743"/>
                    <a:pt x="3069" y="10674"/>
                  </a:cubicBezTo>
                  <a:cubicBezTo>
                    <a:pt x="2936" y="9874"/>
                    <a:pt x="2736" y="9107"/>
                    <a:pt x="2502" y="8373"/>
                  </a:cubicBezTo>
                  <a:cubicBezTo>
                    <a:pt x="1768" y="5537"/>
                    <a:pt x="934" y="2735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3" name="Google Shape;6883;p34"/>
            <p:cNvSpPr/>
            <p:nvPr/>
          </p:nvSpPr>
          <p:spPr>
            <a:xfrm>
              <a:off x="1586300" y="3998300"/>
              <a:ext cx="327775" cy="492875"/>
            </a:xfrm>
            <a:custGeom>
              <a:avLst/>
              <a:gdLst/>
              <a:ahLst/>
              <a:cxnLst/>
              <a:rect l="l" t="t" r="r" b="b"/>
              <a:pathLst>
                <a:path w="13111" h="19715" extrusionOk="0">
                  <a:moveTo>
                    <a:pt x="1" y="1"/>
                  </a:moveTo>
                  <a:lnTo>
                    <a:pt x="1" y="1"/>
                  </a:lnTo>
                  <a:cubicBezTo>
                    <a:pt x="735" y="1969"/>
                    <a:pt x="1702" y="3703"/>
                    <a:pt x="2669" y="5405"/>
                  </a:cubicBezTo>
                  <a:cubicBezTo>
                    <a:pt x="3537" y="6906"/>
                    <a:pt x="4437" y="8373"/>
                    <a:pt x="5371" y="9808"/>
                  </a:cubicBezTo>
                  <a:cubicBezTo>
                    <a:pt x="5505" y="10008"/>
                    <a:pt x="5638" y="10175"/>
                    <a:pt x="5771" y="10375"/>
                  </a:cubicBezTo>
                  <a:cubicBezTo>
                    <a:pt x="6839" y="12009"/>
                    <a:pt x="7973" y="13577"/>
                    <a:pt x="9141" y="15111"/>
                  </a:cubicBezTo>
                  <a:cubicBezTo>
                    <a:pt x="10341" y="16713"/>
                    <a:pt x="11542" y="18247"/>
                    <a:pt x="13110" y="19715"/>
                  </a:cubicBezTo>
                  <a:cubicBezTo>
                    <a:pt x="12877" y="17613"/>
                    <a:pt x="12276" y="15679"/>
                    <a:pt x="11509" y="13777"/>
                  </a:cubicBezTo>
                  <a:cubicBezTo>
                    <a:pt x="11375" y="13544"/>
                    <a:pt x="11309" y="13310"/>
                    <a:pt x="11175" y="13010"/>
                  </a:cubicBezTo>
                  <a:cubicBezTo>
                    <a:pt x="10475" y="11409"/>
                    <a:pt x="9641" y="9874"/>
                    <a:pt x="8674" y="8407"/>
                  </a:cubicBezTo>
                  <a:cubicBezTo>
                    <a:pt x="7539" y="6739"/>
                    <a:pt x="6305" y="5171"/>
                    <a:pt x="4871" y="3703"/>
                  </a:cubicBezTo>
                  <a:cubicBezTo>
                    <a:pt x="3436" y="2336"/>
                    <a:pt x="1835" y="103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4" name="Google Shape;6884;p34"/>
            <p:cNvSpPr/>
            <p:nvPr/>
          </p:nvSpPr>
          <p:spPr>
            <a:xfrm>
              <a:off x="1720575" y="4243475"/>
              <a:ext cx="193500" cy="247700"/>
            </a:xfrm>
            <a:custGeom>
              <a:avLst/>
              <a:gdLst/>
              <a:ahLst/>
              <a:cxnLst/>
              <a:rect l="l" t="t" r="r" b="b"/>
              <a:pathLst>
                <a:path w="7740" h="9908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267" y="368"/>
                    <a:pt x="400" y="568"/>
                  </a:cubicBezTo>
                  <a:cubicBezTo>
                    <a:pt x="1468" y="2202"/>
                    <a:pt x="2602" y="3770"/>
                    <a:pt x="3770" y="5304"/>
                  </a:cubicBezTo>
                  <a:cubicBezTo>
                    <a:pt x="4970" y="6906"/>
                    <a:pt x="6171" y="8440"/>
                    <a:pt x="7739" y="9908"/>
                  </a:cubicBezTo>
                  <a:cubicBezTo>
                    <a:pt x="7506" y="7806"/>
                    <a:pt x="6905" y="5872"/>
                    <a:pt x="6138" y="3970"/>
                  </a:cubicBezTo>
                  <a:cubicBezTo>
                    <a:pt x="6004" y="3737"/>
                    <a:pt x="5938" y="3503"/>
                    <a:pt x="5804" y="3203"/>
                  </a:cubicBezTo>
                  <a:lnTo>
                    <a:pt x="5804" y="3203"/>
                  </a:lnTo>
                  <a:cubicBezTo>
                    <a:pt x="5804" y="3837"/>
                    <a:pt x="5838" y="4437"/>
                    <a:pt x="5804" y="5071"/>
                  </a:cubicBezTo>
                  <a:cubicBezTo>
                    <a:pt x="5404" y="3970"/>
                    <a:pt x="4904" y="3036"/>
                    <a:pt x="4237" y="2102"/>
                  </a:cubicBezTo>
                  <a:lnTo>
                    <a:pt x="4237" y="2102"/>
                  </a:lnTo>
                  <a:cubicBezTo>
                    <a:pt x="4603" y="2803"/>
                    <a:pt x="4904" y="3537"/>
                    <a:pt x="5104" y="4337"/>
                  </a:cubicBezTo>
                  <a:cubicBezTo>
                    <a:pt x="4170" y="2736"/>
                    <a:pt x="3069" y="1402"/>
                    <a:pt x="1801" y="34"/>
                  </a:cubicBezTo>
                  <a:lnTo>
                    <a:pt x="1801" y="34"/>
                  </a:lnTo>
                  <a:cubicBezTo>
                    <a:pt x="2602" y="1535"/>
                    <a:pt x="3436" y="2936"/>
                    <a:pt x="4303" y="4370"/>
                  </a:cubicBezTo>
                  <a:cubicBezTo>
                    <a:pt x="3803" y="3970"/>
                    <a:pt x="3403" y="3570"/>
                    <a:pt x="2936" y="3103"/>
                  </a:cubicBezTo>
                  <a:cubicBezTo>
                    <a:pt x="1935" y="2102"/>
                    <a:pt x="968" y="10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5" name="Google Shape;6885;p34"/>
            <p:cNvSpPr/>
            <p:nvPr/>
          </p:nvSpPr>
          <p:spPr>
            <a:xfrm>
              <a:off x="2145875" y="3116000"/>
              <a:ext cx="104250" cy="505400"/>
            </a:xfrm>
            <a:custGeom>
              <a:avLst/>
              <a:gdLst/>
              <a:ahLst/>
              <a:cxnLst/>
              <a:rect l="l" t="t" r="r" b="b"/>
              <a:pathLst>
                <a:path w="4170" h="20216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802"/>
                    <a:pt x="134" y="3503"/>
                    <a:pt x="301" y="5171"/>
                  </a:cubicBezTo>
                  <a:cubicBezTo>
                    <a:pt x="467" y="6672"/>
                    <a:pt x="667" y="8140"/>
                    <a:pt x="934" y="9608"/>
                  </a:cubicBezTo>
                  <a:cubicBezTo>
                    <a:pt x="968" y="9808"/>
                    <a:pt x="1001" y="9975"/>
                    <a:pt x="1001" y="10175"/>
                  </a:cubicBezTo>
                  <a:cubicBezTo>
                    <a:pt x="1301" y="11843"/>
                    <a:pt x="1635" y="13510"/>
                    <a:pt x="2002" y="15145"/>
                  </a:cubicBezTo>
                  <a:cubicBezTo>
                    <a:pt x="2402" y="16813"/>
                    <a:pt x="2836" y="18481"/>
                    <a:pt x="3469" y="20215"/>
                  </a:cubicBezTo>
                  <a:cubicBezTo>
                    <a:pt x="3970" y="18547"/>
                    <a:pt x="4137" y="16846"/>
                    <a:pt x="4170" y="15112"/>
                  </a:cubicBezTo>
                  <a:lnTo>
                    <a:pt x="4170" y="14378"/>
                  </a:lnTo>
                  <a:cubicBezTo>
                    <a:pt x="4170" y="12877"/>
                    <a:pt x="4003" y="11376"/>
                    <a:pt x="3770" y="9941"/>
                  </a:cubicBezTo>
                  <a:cubicBezTo>
                    <a:pt x="3469" y="8207"/>
                    <a:pt x="3002" y="6505"/>
                    <a:pt x="2435" y="4838"/>
                  </a:cubicBezTo>
                  <a:cubicBezTo>
                    <a:pt x="1835" y="3136"/>
                    <a:pt x="1101" y="1502"/>
                    <a:pt x="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6" name="Google Shape;6886;p34"/>
            <p:cNvSpPr/>
            <p:nvPr/>
          </p:nvSpPr>
          <p:spPr>
            <a:xfrm>
              <a:off x="2169225" y="3356175"/>
              <a:ext cx="80900" cy="265225"/>
            </a:xfrm>
            <a:custGeom>
              <a:avLst/>
              <a:gdLst/>
              <a:ahLst/>
              <a:cxnLst/>
              <a:rect l="l" t="t" r="r" b="b"/>
              <a:pathLst>
                <a:path w="3236" h="1060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01"/>
                    <a:pt x="67" y="368"/>
                    <a:pt x="67" y="568"/>
                  </a:cubicBezTo>
                  <a:cubicBezTo>
                    <a:pt x="367" y="2236"/>
                    <a:pt x="701" y="3903"/>
                    <a:pt x="1068" y="5538"/>
                  </a:cubicBezTo>
                  <a:cubicBezTo>
                    <a:pt x="1468" y="7206"/>
                    <a:pt x="1902" y="8874"/>
                    <a:pt x="2535" y="10608"/>
                  </a:cubicBezTo>
                  <a:cubicBezTo>
                    <a:pt x="3036" y="8940"/>
                    <a:pt x="3203" y="7239"/>
                    <a:pt x="3236" y="5505"/>
                  </a:cubicBezTo>
                  <a:lnTo>
                    <a:pt x="3236" y="4771"/>
                  </a:lnTo>
                  <a:cubicBezTo>
                    <a:pt x="3069" y="5238"/>
                    <a:pt x="2869" y="5738"/>
                    <a:pt x="2669" y="6205"/>
                  </a:cubicBezTo>
                  <a:cubicBezTo>
                    <a:pt x="2702" y="5238"/>
                    <a:pt x="2636" y="4270"/>
                    <a:pt x="2402" y="3270"/>
                  </a:cubicBezTo>
                  <a:lnTo>
                    <a:pt x="2402" y="3270"/>
                  </a:lnTo>
                  <a:cubicBezTo>
                    <a:pt x="2469" y="4003"/>
                    <a:pt x="2469" y="4604"/>
                    <a:pt x="2335" y="5271"/>
                  </a:cubicBezTo>
                  <a:cubicBezTo>
                    <a:pt x="2169" y="3703"/>
                    <a:pt x="1702" y="2236"/>
                    <a:pt x="1235" y="701"/>
                  </a:cubicBezTo>
                  <a:lnTo>
                    <a:pt x="1235" y="701"/>
                  </a:lnTo>
                  <a:cubicBezTo>
                    <a:pt x="1368" y="2169"/>
                    <a:pt x="1535" y="3570"/>
                    <a:pt x="1702" y="5004"/>
                  </a:cubicBezTo>
                  <a:cubicBezTo>
                    <a:pt x="1468" y="4504"/>
                    <a:pt x="1235" y="4037"/>
                    <a:pt x="1068" y="3503"/>
                  </a:cubicBezTo>
                  <a:cubicBezTo>
                    <a:pt x="734" y="2369"/>
                    <a:pt x="367" y="1168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7" name="Google Shape;6887;p34"/>
            <p:cNvSpPr/>
            <p:nvPr/>
          </p:nvSpPr>
          <p:spPr>
            <a:xfrm>
              <a:off x="1467875" y="4262650"/>
              <a:ext cx="376975" cy="569600"/>
            </a:xfrm>
            <a:custGeom>
              <a:avLst/>
              <a:gdLst/>
              <a:ahLst/>
              <a:cxnLst/>
              <a:rect l="l" t="t" r="r" b="b"/>
              <a:pathLst>
                <a:path w="15079" h="22784" extrusionOk="0">
                  <a:moveTo>
                    <a:pt x="1" y="1"/>
                  </a:moveTo>
                  <a:lnTo>
                    <a:pt x="1" y="1"/>
                  </a:lnTo>
                  <a:cubicBezTo>
                    <a:pt x="868" y="2269"/>
                    <a:pt x="1936" y="4304"/>
                    <a:pt x="3070" y="6272"/>
                  </a:cubicBezTo>
                  <a:cubicBezTo>
                    <a:pt x="4071" y="7973"/>
                    <a:pt x="5105" y="9674"/>
                    <a:pt x="6205" y="11309"/>
                  </a:cubicBezTo>
                  <a:cubicBezTo>
                    <a:pt x="6339" y="11509"/>
                    <a:pt x="6506" y="11776"/>
                    <a:pt x="6672" y="11976"/>
                  </a:cubicBezTo>
                  <a:cubicBezTo>
                    <a:pt x="7907" y="13844"/>
                    <a:pt x="9208" y="15679"/>
                    <a:pt x="10542" y="17480"/>
                  </a:cubicBezTo>
                  <a:cubicBezTo>
                    <a:pt x="11909" y="19281"/>
                    <a:pt x="13344" y="21083"/>
                    <a:pt x="15078" y="22784"/>
                  </a:cubicBezTo>
                  <a:cubicBezTo>
                    <a:pt x="14845" y="20349"/>
                    <a:pt x="14111" y="18114"/>
                    <a:pt x="13244" y="15946"/>
                  </a:cubicBezTo>
                  <a:lnTo>
                    <a:pt x="12877" y="15078"/>
                  </a:lnTo>
                  <a:cubicBezTo>
                    <a:pt x="12043" y="13244"/>
                    <a:pt x="11076" y="11476"/>
                    <a:pt x="9941" y="9808"/>
                  </a:cubicBezTo>
                  <a:cubicBezTo>
                    <a:pt x="8674" y="7907"/>
                    <a:pt x="7206" y="6072"/>
                    <a:pt x="5572" y="4404"/>
                  </a:cubicBezTo>
                  <a:cubicBezTo>
                    <a:pt x="3937" y="2736"/>
                    <a:pt x="2102" y="116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8" name="Google Shape;6888;p34"/>
            <p:cNvSpPr/>
            <p:nvPr/>
          </p:nvSpPr>
          <p:spPr>
            <a:xfrm>
              <a:off x="1622175" y="4545375"/>
              <a:ext cx="221850" cy="286875"/>
            </a:xfrm>
            <a:custGeom>
              <a:avLst/>
              <a:gdLst/>
              <a:ahLst/>
              <a:cxnLst/>
              <a:rect l="l" t="t" r="r" b="b"/>
              <a:pathLst>
                <a:path w="8874" h="11475" extrusionOk="0">
                  <a:moveTo>
                    <a:pt x="0" y="0"/>
                  </a:moveTo>
                  <a:cubicBezTo>
                    <a:pt x="100" y="200"/>
                    <a:pt x="267" y="467"/>
                    <a:pt x="434" y="667"/>
                  </a:cubicBezTo>
                  <a:cubicBezTo>
                    <a:pt x="1701" y="2535"/>
                    <a:pt x="3002" y="4370"/>
                    <a:pt x="4336" y="6171"/>
                  </a:cubicBezTo>
                  <a:cubicBezTo>
                    <a:pt x="5704" y="7972"/>
                    <a:pt x="7105" y="9774"/>
                    <a:pt x="8873" y="11475"/>
                  </a:cubicBezTo>
                  <a:cubicBezTo>
                    <a:pt x="8606" y="9040"/>
                    <a:pt x="7906" y="6805"/>
                    <a:pt x="7038" y="4637"/>
                  </a:cubicBezTo>
                  <a:lnTo>
                    <a:pt x="6671" y="3769"/>
                  </a:lnTo>
                  <a:lnTo>
                    <a:pt x="6671" y="3769"/>
                  </a:lnTo>
                  <a:cubicBezTo>
                    <a:pt x="6671" y="4470"/>
                    <a:pt x="6705" y="5204"/>
                    <a:pt x="6671" y="5938"/>
                  </a:cubicBezTo>
                  <a:cubicBezTo>
                    <a:pt x="6204" y="4670"/>
                    <a:pt x="5571" y="3536"/>
                    <a:pt x="4837" y="2502"/>
                  </a:cubicBezTo>
                  <a:lnTo>
                    <a:pt x="4837" y="2502"/>
                  </a:lnTo>
                  <a:cubicBezTo>
                    <a:pt x="5237" y="3336"/>
                    <a:pt x="5571" y="4136"/>
                    <a:pt x="5838" y="5037"/>
                  </a:cubicBezTo>
                  <a:cubicBezTo>
                    <a:pt x="4737" y="3202"/>
                    <a:pt x="3436" y="1701"/>
                    <a:pt x="2035" y="100"/>
                  </a:cubicBezTo>
                  <a:lnTo>
                    <a:pt x="2035" y="100"/>
                  </a:lnTo>
                  <a:cubicBezTo>
                    <a:pt x="2935" y="1801"/>
                    <a:pt x="3903" y="3436"/>
                    <a:pt x="4904" y="5104"/>
                  </a:cubicBezTo>
                  <a:cubicBezTo>
                    <a:pt x="4336" y="4637"/>
                    <a:pt x="3803" y="4170"/>
                    <a:pt x="3336" y="3636"/>
                  </a:cubicBezTo>
                  <a:cubicBezTo>
                    <a:pt x="2235" y="2435"/>
                    <a:pt x="1101" y="12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89" name="Google Shape;6889;p34"/>
            <p:cNvSpPr/>
            <p:nvPr/>
          </p:nvSpPr>
          <p:spPr>
            <a:xfrm>
              <a:off x="2344350" y="2892525"/>
              <a:ext cx="72575" cy="497875"/>
            </a:xfrm>
            <a:custGeom>
              <a:avLst/>
              <a:gdLst/>
              <a:ahLst/>
              <a:cxnLst/>
              <a:rect l="l" t="t" r="r" b="b"/>
              <a:pathLst>
                <a:path w="2903" h="19915" extrusionOk="0">
                  <a:moveTo>
                    <a:pt x="834" y="0"/>
                  </a:moveTo>
                  <a:cubicBezTo>
                    <a:pt x="367" y="1701"/>
                    <a:pt x="167" y="3369"/>
                    <a:pt x="67" y="5070"/>
                  </a:cubicBezTo>
                  <a:cubicBezTo>
                    <a:pt x="0" y="6738"/>
                    <a:pt x="0" y="8406"/>
                    <a:pt x="134" y="10107"/>
                  </a:cubicBezTo>
                  <a:cubicBezTo>
                    <a:pt x="167" y="10508"/>
                    <a:pt x="167" y="10874"/>
                    <a:pt x="200" y="11241"/>
                  </a:cubicBezTo>
                  <a:cubicBezTo>
                    <a:pt x="334" y="12542"/>
                    <a:pt x="501" y="13777"/>
                    <a:pt x="567" y="15011"/>
                  </a:cubicBezTo>
                  <a:cubicBezTo>
                    <a:pt x="701" y="16545"/>
                    <a:pt x="634" y="18180"/>
                    <a:pt x="534" y="19914"/>
                  </a:cubicBezTo>
                  <a:cubicBezTo>
                    <a:pt x="1668" y="18547"/>
                    <a:pt x="2402" y="16912"/>
                    <a:pt x="2702" y="15077"/>
                  </a:cubicBezTo>
                  <a:cubicBezTo>
                    <a:pt x="2836" y="14210"/>
                    <a:pt x="2902" y="13343"/>
                    <a:pt x="2902" y="12442"/>
                  </a:cubicBezTo>
                  <a:cubicBezTo>
                    <a:pt x="2902" y="11575"/>
                    <a:pt x="2869" y="10741"/>
                    <a:pt x="2836" y="9940"/>
                  </a:cubicBezTo>
                  <a:cubicBezTo>
                    <a:pt x="2702" y="8273"/>
                    <a:pt x="2535" y="6605"/>
                    <a:pt x="2202" y="4937"/>
                  </a:cubicBezTo>
                  <a:cubicBezTo>
                    <a:pt x="1902" y="3236"/>
                    <a:pt x="1501" y="1601"/>
                    <a:pt x="8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0" name="Google Shape;6890;p34"/>
            <p:cNvSpPr/>
            <p:nvPr/>
          </p:nvSpPr>
          <p:spPr>
            <a:xfrm>
              <a:off x="2349350" y="3019275"/>
              <a:ext cx="67575" cy="370275"/>
            </a:xfrm>
            <a:custGeom>
              <a:avLst/>
              <a:gdLst/>
              <a:ahLst/>
              <a:cxnLst/>
              <a:rect l="l" t="t" r="r" b="b"/>
              <a:pathLst>
                <a:path w="2703" h="14811" extrusionOk="0">
                  <a:moveTo>
                    <a:pt x="1335" y="0"/>
                  </a:moveTo>
                  <a:cubicBezTo>
                    <a:pt x="1101" y="2636"/>
                    <a:pt x="934" y="5237"/>
                    <a:pt x="701" y="7839"/>
                  </a:cubicBezTo>
                  <a:cubicBezTo>
                    <a:pt x="768" y="6205"/>
                    <a:pt x="701" y="4637"/>
                    <a:pt x="601" y="3036"/>
                  </a:cubicBezTo>
                  <a:cubicBezTo>
                    <a:pt x="434" y="4103"/>
                    <a:pt x="201" y="5104"/>
                    <a:pt x="0" y="6138"/>
                  </a:cubicBezTo>
                  <a:cubicBezTo>
                    <a:pt x="134" y="7439"/>
                    <a:pt x="301" y="8673"/>
                    <a:pt x="367" y="9874"/>
                  </a:cubicBezTo>
                  <a:cubicBezTo>
                    <a:pt x="501" y="11442"/>
                    <a:pt x="434" y="13043"/>
                    <a:pt x="334" y="14811"/>
                  </a:cubicBezTo>
                  <a:cubicBezTo>
                    <a:pt x="1468" y="13443"/>
                    <a:pt x="2202" y="11809"/>
                    <a:pt x="2502" y="9974"/>
                  </a:cubicBezTo>
                  <a:cubicBezTo>
                    <a:pt x="2636" y="9073"/>
                    <a:pt x="2702" y="8206"/>
                    <a:pt x="2702" y="7339"/>
                  </a:cubicBezTo>
                  <a:lnTo>
                    <a:pt x="2702" y="7339"/>
                  </a:lnTo>
                  <a:cubicBezTo>
                    <a:pt x="2469" y="8006"/>
                    <a:pt x="2202" y="8707"/>
                    <a:pt x="1835" y="9340"/>
                  </a:cubicBezTo>
                  <a:cubicBezTo>
                    <a:pt x="2035" y="8306"/>
                    <a:pt x="2135" y="7205"/>
                    <a:pt x="2102" y="6171"/>
                  </a:cubicBezTo>
                  <a:lnTo>
                    <a:pt x="2102" y="6171"/>
                  </a:lnTo>
                  <a:cubicBezTo>
                    <a:pt x="1935" y="6972"/>
                    <a:pt x="1702" y="7706"/>
                    <a:pt x="1535" y="8506"/>
                  </a:cubicBezTo>
                  <a:cubicBezTo>
                    <a:pt x="1502" y="8673"/>
                    <a:pt x="1468" y="8807"/>
                    <a:pt x="1368" y="8940"/>
                  </a:cubicBezTo>
                  <a:cubicBezTo>
                    <a:pt x="1835" y="5971"/>
                    <a:pt x="1835" y="2969"/>
                    <a:pt x="13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1" name="Google Shape;6891;p34"/>
            <p:cNvSpPr/>
            <p:nvPr/>
          </p:nvSpPr>
          <p:spPr>
            <a:xfrm>
              <a:off x="1953225" y="3263600"/>
              <a:ext cx="194350" cy="606300"/>
            </a:xfrm>
            <a:custGeom>
              <a:avLst/>
              <a:gdLst/>
              <a:ahLst/>
              <a:cxnLst/>
              <a:rect l="l" t="t" r="r" b="b"/>
              <a:pathLst>
                <a:path w="7774" h="24252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236"/>
                    <a:pt x="368" y="4304"/>
                    <a:pt x="835" y="6406"/>
                  </a:cubicBezTo>
                  <a:cubicBezTo>
                    <a:pt x="1302" y="8474"/>
                    <a:pt x="1936" y="10542"/>
                    <a:pt x="2636" y="12510"/>
                  </a:cubicBezTo>
                  <a:cubicBezTo>
                    <a:pt x="2803" y="12944"/>
                    <a:pt x="2970" y="13377"/>
                    <a:pt x="3136" y="13777"/>
                  </a:cubicBezTo>
                  <a:cubicBezTo>
                    <a:pt x="3703" y="15345"/>
                    <a:pt x="4371" y="16780"/>
                    <a:pt x="4871" y="18247"/>
                  </a:cubicBezTo>
                  <a:cubicBezTo>
                    <a:pt x="5605" y="20082"/>
                    <a:pt x="6005" y="22083"/>
                    <a:pt x="6539" y="24252"/>
                  </a:cubicBezTo>
                  <a:cubicBezTo>
                    <a:pt x="7439" y="22217"/>
                    <a:pt x="7773" y="19915"/>
                    <a:pt x="7506" y="17614"/>
                  </a:cubicBezTo>
                  <a:cubicBezTo>
                    <a:pt x="7373" y="16513"/>
                    <a:pt x="7139" y="15412"/>
                    <a:pt x="6839" y="14345"/>
                  </a:cubicBezTo>
                  <a:cubicBezTo>
                    <a:pt x="6539" y="13277"/>
                    <a:pt x="6205" y="12276"/>
                    <a:pt x="5872" y="11276"/>
                  </a:cubicBezTo>
                  <a:cubicBezTo>
                    <a:pt x="5171" y="9274"/>
                    <a:pt x="4337" y="7340"/>
                    <a:pt x="3437" y="5405"/>
                  </a:cubicBezTo>
                  <a:cubicBezTo>
                    <a:pt x="2469" y="3604"/>
                    <a:pt x="1368" y="1736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2" name="Google Shape;6892;p34"/>
            <p:cNvSpPr/>
            <p:nvPr/>
          </p:nvSpPr>
          <p:spPr>
            <a:xfrm>
              <a:off x="2016600" y="3410375"/>
              <a:ext cx="130975" cy="460375"/>
            </a:xfrm>
            <a:custGeom>
              <a:avLst/>
              <a:gdLst/>
              <a:ahLst/>
              <a:cxnLst/>
              <a:rect l="l" t="t" r="r" b="b"/>
              <a:pathLst>
                <a:path w="5239" h="18415" extrusionOk="0">
                  <a:moveTo>
                    <a:pt x="1" y="1"/>
                  </a:moveTo>
                  <a:cubicBezTo>
                    <a:pt x="735" y="3370"/>
                    <a:pt x="1435" y="6572"/>
                    <a:pt x="2069" y="9841"/>
                  </a:cubicBezTo>
                  <a:cubicBezTo>
                    <a:pt x="1569" y="7873"/>
                    <a:pt x="935" y="5938"/>
                    <a:pt x="234" y="4037"/>
                  </a:cubicBezTo>
                  <a:lnTo>
                    <a:pt x="234" y="4037"/>
                  </a:lnTo>
                  <a:cubicBezTo>
                    <a:pt x="401" y="5371"/>
                    <a:pt x="468" y="6672"/>
                    <a:pt x="601" y="7940"/>
                  </a:cubicBezTo>
                  <a:cubicBezTo>
                    <a:pt x="1168" y="9508"/>
                    <a:pt x="1836" y="10975"/>
                    <a:pt x="2336" y="12410"/>
                  </a:cubicBezTo>
                  <a:cubicBezTo>
                    <a:pt x="3070" y="14244"/>
                    <a:pt x="3470" y="16246"/>
                    <a:pt x="4004" y="18414"/>
                  </a:cubicBezTo>
                  <a:cubicBezTo>
                    <a:pt x="4904" y="16379"/>
                    <a:pt x="5238" y="14078"/>
                    <a:pt x="4971" y="11809"/>
                  </a:cubicBezTo>
                  <a:cubicBezTo>
                    <a:pt x="4838" y="10675"/>
                    <a:pt x="4604" y="9574"/>
                    <a:pt x="4304" y="8507"/>
                  </a:cubicBezTo>
                  <a:cubicBezTo>
                    <a:pt x="4237" y="9408"/>
                    <a:pt x="4171" y="10342"/>
                    <a:pt x="3937" y="11209"/>
                  </a:cubicBezTo>
                  <a:cubicBezTo>
                    <a:pt x="3804" y="9875"/>
                    <a:pt x="3503" y="8540"/>
                    <a:pt x="3103" y="7239"/>
                  </a:cubicBezTo>
                  <a:lnTo>
                    <a:pt x="3103" y="7239"/>
                  </a:lnTo>
                  <a:lnTo>
                    <a:pt x="3237" y="10242"/>
                  </a:lnTo>
                  <a:cubicBezTo>
                    <a:pt x="3237" y="10475"/>
                    <a:pt x="3237" y="10675"/>
                    <a:pt x="3170" y="10842"/>
                  </a:cubicBezTo>
                  <a:cubicBezTo>
                    <a:pt x="2736" y="7073"/>
                    <a:pt x="1635" y="340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3" name="Google Shape;6893;p34"/>
            <p:cNvSpPr/>
            <p:nvPr/>
          </p:nvSpPr>
          <p:spPr>
            <a:xfrm>
              <a:off x="2474450" y="2788275"/>
              <a:ext cx="56725" cy="379450"/>
            </a:xfrm>
            <a:custGeom>
              <a:avLst/>
              <a:gdLst/>
              <a:ahLst/>
              <a:cxnLst/>
              <a:rect l="l" t="t" r="r" b="b"/>
              <a:pathLst>
                <a:path w="2269" h="15178" extrusionOk="0">
                  <a:moveTo>
                    <a:pt x="667" y="0"/>
                  </a:moveTo>
                  <a:cubicBezTo>
                    <a:pt x="334" y="1268"/>
                    <a:pt x="167" y="2569"/>
                    <a:pt x="100" y="3870"/>
                  </a:cubicBezTo>
                  <a:cubicBezTo>
                    <a:pt x="0" y="5171"/>
                    <a:pt x="0" y="6438"/>
                    <a:pt x="100" y="7706"/>
                  </a:cubicBezTo>
                  <a:cubicBezTo>
                    <a:pt x="100" y="8006"/>
                    <a:pt x="133" y="8273"/>
                    <a:pt x="167" y="8540"/>
                  </a:cubicBezTo>
                  <a:cubicBezTo>
                    <a:pt x="267" y="9541"/>
                    <a:pt x="367" y="10508"/>
                    <a:pt x="467" y="11409"/>
                  </a:cubicBezTo>
                  <a:cubicBezTo>
                    <a:pt x="600" y="12576"/>
                    <a:pt x="467" y="13844"/>
                    <a:pt x="434" y="15178"/>
                  </a:cubicBezTo>
                  <a:cubicBezTo>
                    <a:pt x="1268" y="14110"/>
                    <a:pt x="1835" y="12876"/>
                    <a:pt x="2068" y="11509"/>
                  </a:cubicBezTo>
                  <a:cubicBezTo>
                    <a:pt x="2202" y="10808"/>
                    <a:pt x="2268" y="10174"/>
                    <a:pt x="2268" y="9474"/>
                  </a:cubicBezTo>
                  <a:cubicBezTo>
                    <a:pt x="2268" y="8807"/>
                    <a:pt x="2202" y="8206"/>
                    <a:pt x="2202" y="7572"/>
                  </a:cubicBezTo>
                  <a:cubicBezTo>
                    <a:pt x="2135" y="6272"/>
                    <a:pt x="1968" y="5037"/>
                    <a:pt x="1768" y="3770"/>
                  </a:cubicBezTo>
                  <a:cubicBezTo>
                    <a:pt x="1501" y="2536"/>
                    <a:pt x="1201" y="1235"/>
                    <a:pt x="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4" name="Google Shape;6894;p34"/>
            <p:cNvSpPr/>
            <p:nvPr/>
          </p:nvSpPr>
          <p:spPr>
            <a:xfrm>
              <a:off x="2479450" y="2887500"/>
              <a:ext cx="52550" cy="281075"/>
            </a:xfrm>
            <a:custGeom>
              <a:avLst/>
              <a:gdLst/>
              <a:ahLst/>
              <a:cxnLst/>
              <a:rect l="l" t="t" r="r" b="b"/>
              <a:pathLst>
                <a:path w="2102" h="11243" extrusionOk="0">
                  <a:moveTo>
                    <a:pt x="1001" y="1"/>
                  </a:moveTo>
                  <a:cubicBezTo>
                    <a:pt x="834" y="1936"/>
                    <a:pt x="667" y="3937"/>
                    <a:pt x="567" y="5938"/>
                  </a:cubicBezTo>
                  <a:cubicBezTo>
                    <a:pt x="601" y="4671"/>
                    <a:pt x="567" y="3470"/>
                    <a:pt x="467" y="2269"/>
                  </a:cubicBezTo>
                  <a:cubicBezTo>
                    <a:pt x="334" y="3070"/>
                    <a:pt x="167" y="3837"/>
                    <a:pt x="0" y="4604"/>
                  </a:cubicBezTo>
                  <a:cubicBezTo>
                    <a:pt x="100" y="5605"/>
                    <a:pt x="234" y="6572"/>
                    <a:pt x="300" y="7473"/>
                  </a:cubicBezTo>
                  <a:cubicBezTo>
                    <a:pt x="434" y="8640"/>
                    <a:pt x="300" y="9908"/>
                    <a:pt x="267" y="11242"/>
                  </a:cubicBezTo>
                  <a:cubicBezTo>
                    <a:pt x="1101" y="10175"/>
                    <a:pt x="1668" y="8941"/>
                    <a:pt x="1935" y="7573"/>
                  </a:cubicBezTo>
                  <a:cubicBezTo>
                    <a:pt x="2068" y="6906"/>
                    <a:pt x="2102" y="6239"/>
                    <a:pt x="2102" y="5572"/>
                  </a:cubicBezTo>
                  <a:lnTo>
                    <a:pt x="2102" y="5572"/>
                  </a:lnTo>
                  <a:cubicBezTo>
                    <a:pt x="1902" y="6072"/>
                    <a:pt x="1735" y="6606"/>
                    <a:pt x="1435" y="7106"/>
                  </a:cubicBezTo>
                  <a:cubicBezTo>
                    <a:pt x="1568" y="6305"/>
                    <a:pt x="1635" y="5471"/>
                    <a:pt x="1601" y="4671"/>
                  </a:cubicBezTo>
                  <a:lnTo>
                    <a:pt x="1601" y="4671"/>
                  </a:lnTo>
                  <a:cubicBezTo>
                    <a:pt x="1468" y="5271"/>
                    <a:pt x="1301" y="5838"/>
                    <a:pt x="1168" y="6472"/>
                  </a:cubicBezTo>
                  <a:cubicBezTo>
                    <a:pt x="1134" y="6606"/>
                    <a:pt x="1134" y="6739"/>
                    <a:pt x="1068" y="6806"/>
                  </a:cubicBezTo>
                  <a:cubicBezTo>
                    <a:pt x="1401" y="4571"/>
                    <a:pt x="1401" y="2269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5" name="Google Shape;6895;p34"/>
            <p:cNvSpPr/>
            <p:nvPr/>
          </p:nvSpPr>
          <p:spPr>
            <a:xfrm>
              <a:off x="1914050" y="3305300"/>
              <a:ext cx="311075" cy="322775"/>
            </a:xfrm>
            <a:custGeom>
              <a:avLst/>
              <a:gdLst/>
              <a:ahLst/>
              <a:cxnLst/>
              <a:rect l="l" t="t" r="r" b="b"/>
              <a:pathLst>
                <a:path w="12443" h="12911" extrusionOk="0">
                  <a:moveTo>
                    <a:pt x="0" y="1"/>
                  </a:moveTo>
                  <a:lnTo>
                    <a:pt x="0" y="1"/>
                  </a:lnTo>
                  <a:cubicBezTo>
                    <a:pt x="1034" y="1235"/>
                    <a:pt x="1835" y="2403"/>
                    <a:pt x="2735" y="3603"/>
                  </a:cubicBezTo>
                  <a:cubicBezTo>
                    <a:pt x="3703" y="4771"/>
                    <a:pt x="4703" y="5905"/>
                    <a:pt x="5771" y="6939"/>
                  </a:cubicBezTo>
                  <a:cubicBezTo>
                    <a:pt x="6371" y="7540"/>
                    <a:pt x="7005" y="8073"/>
                    <a:pt x="7605" y="8574"/>
                  </a:cubicBezTo>
                  <a:cubicBezTo>
                    <a:pt x="8106" y="9041"/>
                    <a:pt x="8673" y="9441"/>
                    <a:pt x="9173" y="9875"/>
                  </a:cubicBezTo>
                  <a:cubicBezTo>
                    <a:pt x="10274" y="10775"/>
                    <a:pt x="11341" y="11743"/>
                    <a:pt x="12442" y="12910"/>
                  </a:cubicBezTo>
                  <a:cubicBezTo>
                    <a:pt x="12376" y="11276"/>
                    <a:pt x="11608" y="9741"/>
                    <a:pt x="10741" y="8440"/>
                  </a:cubicBezTo>
                  <a:cubicBezTo>
                    <a:pt x="10708" y="8373"/>
                    <a:pt x="10608" y="8273"/>
                    <a:pt x="10574" y="8207"/>
                  </a:cubicBezTo>
                  <a:cubicBezTo>
                    <a:pt x="9707" y="7006"/>
                    <a:pt x="8706" y="5938"/>
                    <a:pt x="7706" y="5004"/>
                  </a:cubicBezTo>
                  <a:cubicBezTo>
                    <a:pt x="6605" y="3937"/>
                    <a:pt x="5437" y="2936"/>
                    <a:pt x="4236" y="2069"/>
                  </a:cubicBezTo>
                  <a:cubicBezTo>
                    <a:pt x="3036" y="1168"/>
                    <a:pt x="1601" y="234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6" name="Google Shape;6896;p34"/>
            <p:cNvSpPr/>
            <p:nvPr/>
          </p:nvSpPr>
          <p:spPr>
            <a:xfrm>
              <a:off x="1976575" y="3337000"/>
              <a:ext cx="247700" cy="289400"/>
            </a:xfrm>
            <a:custGeom>
              <a:avLst/>
              <a:gdLst/>
              <a:ahLst/>
              <a:cxnLst/>
              <a:rect l="l" t="t" r="r" b="b"/>
              <a:pathLst>
                <a:path w="9908" h="11576" extrusionOk="0">
                  <a:moveTo>
                    <a:pt x="1" y="0"/>
                  </a:moveTo>
                  <a:cubicBezTo>
                    <a:pt x="6" y="5"/>
                    <a:pt x="12" y="9"/>
                    <a:pt x="17" y="14"/>
                  </a:cubicBezTo>
                  <a:lnTo>
                    <a:pt x="17" y="14"/>
                  </a:lnTo>
                  <a:cubicBezTo>
                    <a:pt x="12" y="9"/>
                    <a:pt x="6" y="5"/>
                    <a:pt x="1" y="0"/>
                  </a:cubicBezTo>
                  <a:close/>
                  <a:moveTo>
                    <a:pt x="8040" y="6839"/>
                  </a:moveTo>
                  <a:cubicBezTo>
                    <a:pt x="8045" y="6855"/>
                    <a:pt x="8053" y="6870"/>
                    <a:pt x="8061" y="6885"/>
                  </a:cubicBezTo>
                  <a:lnTo>
                    <a:pt x="8061" y="6885"/>
                  </a:lnTo>
                  <a:cubicBezTo>
                    <a:pt x="8054" y="6870"/>
                    <a:pt x="8047" y="6854"/>
                    <a:pt x="8040" y="6839"/>
                  </a:cubicBezTo>
                  <a:close/>
                  <a:moveTo>
                    <a:pt x="17" y="14"/>
                  </a:moveTo>
                  <a:cubicBezTo>
                    <a:pt x="610" y="513"/>
                    <a:pt x="1073" y="1173"/>
                    <a:pt x="1602" y="1768"/>
                  </a:cubicBezTo>
                  <a:cubicBezTo>
                    <a:pt x="2269" y="2502"/>
                    <a:pt x="2936" y="3269"/>
                    <a:pt x="3570" y="4003"/>
                  </a:cubicBezTo>
                  <a:cubicBezTo>
                    <a:pt x="4704" y="5271"/>
                    <a:pt x="5772" y="6572"/>
                    <a:pt x="6906" y="7806"/>
                  </a:cubicBezTo>
                  <a:cubicBezTo>
                    <a:pt x="6239" y="7105"/>
                    <a:pt x="5438" y="6638"/>
                    <a:pt x="4604" y="6171"/>
                  </a:cubicBezTo>
                  <a:lnTo>
                    <a:pt x="4604" y="6171"/>
                  </a:lnTo>
                  <a:cubicBezTo>
                    <a:pt x="4671" y="6305"/>
                    <a:pt x="4771" y="6405"/>
                    <a:pt x="4871" y="6472"/>
                  </a:cubicBezTo>
                  <a:lnTo>
                    <a:pt x="6037" y="7670"/>
                  </a:lnTo>
                  <a:lnTo>
                    <a:pt x="6037" y="7670"/>
                  </a:lnTo>
                  <a:cubicBezTo>
                    <a:pt x="5938" y="7590"/>
                    <a:pt x="5805" y="7552"/>
                    <a:pt x="5672" y="7472"/>
                  </a:cubicBezTo>
                  <a:cubicBezTo>
                    <a:pt x="5438" y="7406"/>
                    <a:pt x="5271" y="7306"/>
                    <a:pt x="5071" y="7206"/>
                  </a:cubicBezTo>
                  <a:lnTo>
                    <a:pt x="5071" y="7206"/>
                  </a:lnTo>
                  <a:cubicBezTo>
                    <a:pt x="5571" y="7673"/>
                    <a:pt x="6105" y="8106"/>
                    <a:pt x="6606" y="8506"/>
                  </a:cubicBezTo>
                  <a:cubicBezTo>
                    <a:pt x="7740" y="9440"/>
                    <a:pt x="8774" y="10408"/>
                    <a:pt x="9908" y="11575"/>
                  </a:cubicBezTo>
                  <a:cubicBezTo>
                    <a:pt x="9841" y="9941"/>
                    <a:pt x="9074" y="8373"/>
                    <a:pt x="8207" y="7105"/>
                  </a:cubicBezTo>
                  <a:cubicBezTo>
                    <a:pt x="8179" y="7022"/>
                    <a:pt x="8104" y="6961"/>
                    <a:pt x="8061" y="6885"/>
                  </a:cubicBezTo>
                  <a:lnTo>
                    <a:pt x="8061" y="6885"/>
                  </a:lnTo>
                  <a:cubicBezTo>
                    <a:pt x="8218" y="7234"/>
                    <a:pt x="8344" y="7556"/>
                    <a:pt x="8440" y="7939"/>
                  </a:cubicBezTo>
                  <a:cubicBezTo>
                    <a:pt x="8007" y="7306"/>
                    <a:pt x="7439" y="6672"/>
                    <a:pt x="6939" y="6071"/>
                  </a:cubicBezTo>
                  <a:lnTo>
                    <a:pt x="6939" y="6071"/>
                  </a:lnTo>
                  <a:cubicBezTo>
                    <a:pt x="7106" y="6338"/>
                    <a:pt x="7239" y="6672"/>
                    <a:pt x="7406" y="6972"/>
                  </a:cubicBezTo>
                  <a:cubicBezTo>
                    <a:pt x="7573" y="7239"/>
                    <a:pt x="7706" y="7506"/>
                    <a:pt x="7773" y="7806"/>
                  </a:cubicBezTo>
                  <a:cubicBezTo>
                    <a:pt x="5509" y="5009"/>
                    <a:pt x="2879" y="2412"/>
                    <a:pt x="17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7" name="Google Shape;6897;p34"/>
            <p:cNvSpPr/>
            <p:nvPr/>
          </p:nvSpPr>
          <p:spPr>
            <a:xfrm>
              <a:off x="1832325" y="3666400"/>
              <a:ext cx="190150" cy="499550"/>
            </a:xfrm>
            <a:custGeom>
              <a:avLst/>
              <a:gdLst/>
              <a:ahLst/>
              <a:cxnLst/>
              <a:rect l="l" t="t" r="r" b="b"/>
              <a:pathLst>
                <a:path w="7606" h="1998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1835"/>
                    <a:pt x="834" y="3503"/>
                    <a:pt x="1301" y="5271"/>
                  </a:cubicBezTo>
                  <a:cubicBezTo>
                    <a:pt x="1768" y="7006"/>
                    <a:pt x="2302" y="8673"/>
                    <a:pt x="2969" y="10341"/>
                  </a:cubicBezTo>
                  <a:cubicBezTo>
                    <a:pt x="3302" y="11275"/>
                    <a:pt x="3669" y="12143"/>
                    <a:pt x="4103" y="12976"/>
                  </a:cubicBezTo>
                  <a:lnTo>
                    <a:pt x="5104" y="15111"/>
                  </a:lnTo>
                  <a:cubicBezTo>
                    <a:pt x="5804" y="16646"/>
                    <a:pt x="6471" y="18180"/>
                    <a:pt x="7105" y="19981"/>
                  </a:cubicBezTo>
                  <a:cubicBezTo>
                    <a:pt x="7605" y="18180"/>
                    <a:pt x="7472" y="16145"/>
                    <a:pt x="7105" y="14311"/>
                  </a:cubicBezTo>
                  <a:cubicBezTo>
                    <a:pt x="7038" y="14177"/>
                    <a:pt x="7038" y="14077"/>
                    <a:pt x="7005" y="13977"/>
                  </a:cubicBezTo>
                  <a:cubicBezTo>
                    <a:pt x="6638" y="12276"/>
                    <a:pt x="6038" y="10641"/>
                    <a:pt x="5471" y="9107"/>
                  </a:cubicBezTo>
                  <a:cubicBezTo>
                    <a:pt x="4837" y="7439"/>
                    <a:pt x="4103" y="5838"/>
                    <a:pt x="3269" y="4270"/>
                  </a:cubicBezTo>
                  <a:cubicBezTo>
                    <a:pt x="2435" y="2736"/>
                    <a:pt x="1434" y="10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8" name="Google Shape;6898;p34"/>
            <p:cNvSpPr/>
            <p:nvPr/>
          </p:nvSpPr>
          <p:spPr>
            <a:xfrm>
              <a:off x="1878175" y="3732275"/>
              <a:ext cx="141800" cy="432850"/>
            </a:xfrm>
            <a:custGeom>
              <a:avLst/>
              <a:gdLst/>
              <a:ahLst/>
              <a:cxnLst/>
              <a:rect l="l" t="t" r="r" b="b"/>
              <a:pathLst>
                <a:path w="5672" h="17314" extrusionOk="0">
                  <a:moveTo>
                    <a:pt x="1" y="1"/>
                  </a:moveTo>
                  <a:cubicBezTo>
                    <a:pt x="368" y="835"/>
                    <a:pt x="634" y="1802"/>
                    <a:pt x="868" y="2669"/>
                  </a:cubicBezTo>
                  <a:cubicBezTo>
                    <a:pt x="1202" y="3803"/>
                    <a:pt x="1602" y="4904"/>
                    <a:pt x="1902" y="6038"/>
                  </a:cubicBezTo>
                  <a:cubicBezTo>
                    <a:pt x="2502" y="7973"/>
                    <a:pt x="3070" y="9874"/>
                    <a:pt x="3670" y="11776"/>
                  </a:cubicBezTo>
                  <a:cubicBezTo>
                    <a:pt x="3303" y="10708"/>
                    <a:pt x="2736" y="9808"/>
                    <a:pt x="2136" y="8940"/>
                  </a:cubicBezTo>
                  <a:lnTo>
                    <a:pt x="2136" y="8940"/>
                  </a:lnTo>
                  <a:cubicBezTo>
                    <a:pt x="2136" y="9074"/>
                    <a:pt x="2202" y="9207"/>
                    <a:pt x="2236" y="9374"/>
                  </a:cubicBezTo>
                  <a:cubicBezTo>
                    <a:pt x="2469" y="10041"/>
                    <a:pt x="2703" y="10708"/>
                    <a:pt x="2969" y="11342"/>
                  </a:cubicBezTo>
                  <a:cubicBezTo>
                    <a:pt x="2869" y="11142"/>
                    <a:pt x="2736" y="11009"/>
                    <a:pt x="2636" y="10842"/>
                  </a:cubicBezTo>
                  <a:cubicBezTo>
                    <a:pt x="2502" y="10675"/>
                    <a:pt x="2336" y="10475"/>
                    <a:pt x="2169" y="10308"/>
                  </a:cubicBezTo>
                  <a:lnTo>
                    <a:pt x="2169" y="10308"/>
                  </a:lnTo>
                  <a:lnTo>
                    <a:pt x="3170" y="12443"/>
                  </a:lnTo>
                  <a:cubicBezTo>
                    <a:pt x="3870" y="13977"/>
                    <a:pt x="4537" y="15512"/>
                    <a:pt x="5171" y="17313"/>
                  </a:cubicBezTo>
                  <a:cubicBezTo>
                    <a:pt x="5671" y="15512"/>
                    <a:pt x="5538" y="13477"/>
                    <a:pt x="5171" y="11642"/>
                  </a:cubicBezTo>
                  <a:cubicBezTo>
                    <a:pt x="5138" y="11509"/>
                    <a:pt x="5138" y="11376"/>
                    <a:pt x="5104" y="11309"/>
                  </a:cubicBezTo>
                  <a:lnTo>
                    <a:pt x="5104" y="12676"/>
                  </a:lnTo>
                  <a:cubicBezTo>
                    <a:pt x="4871" y="11776"/>
                    <a:pt x="4637" y="10842"/>
                    <a:pt x="4337" y="9908"/>
                  </a:cubicBezTo>
                  <a:lnTo>
                    <a:pt x="4337" y="9908"/>
                  </a:lnTo>
                  <a:lnTo>
                    <a:pt x="4471" y="11175"/>
                  </a:lnTo>
                  <a:cubicBezTo>
                    <a:pt x="4504" y="11542"/>
                    <a:pt x="4537" y="11876"/>
                    <a:pt x="4504" y="12276"/>
                  </a:cubicBezTo>
                  <a:cubicBezTo>
                    <a:pt x="3370" y="8040"/>
                    <a:pt x="1835" y="39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899" name="Google Shape;6899;p34"/>
            <p:cNvSpPr/>
            <p:nvPr/>
          </p:nvSpPr>
          <p:spPr>
            <a:xfrm>
              <a:off x="2019950" y="3256950"/>
              <a:ext cx="165150" cy="507875"/>
            </a:xfrm>
            <a:custGeom>
              <a:avLst/>
              <a:gdLst/>
              <a:ahLst/>
              <a:cxnLst/>
              <a:rect l="l" t="t" r="r" b="b"/>
              <a:pathLst>
                <a:path w="6606" h="20315" extrusionOk="0">
                  <a:moveTo>
                    <a:pt x="0" y="0"/>
                  </a:moveTo>
                  <a:lnTo>
                    <a:pt x="0" y="0"/>
                  </a:lnTo>
                  <a:cubicBezTo>
                    <a:pt x="401" y="1835"/>
                    <a:pt x="634" y="3536"/>
                    <a:pt x="1001" y="5304"/>
                  </a:cubicBezTo>
                  <a:cubicBezTo>
                    <a:pt x="1368" y="7038"/>
                    <a:pt x="1835" y="8806"/>
                    <a:pt x="2369" y="10474"/>
                  </a:cubicBezTo>
                  <a:cubicBezTo>
                    <a:pt x="2669" y="11375"/>
                    <a:pt x="3003" y="12309"/>
                    <a:pt x="3336" y="13176"/>
                  </a:cubicBezTo>
                  <a:cubicBezTo>
                    <a:pt x="3636" y="13943"/>
                    <a:pt x="3937" y="14644"/>
                    <a:pt x="4203" y="15344"/>
                  </a:cubicBezTo>
                  <a:cubicBezTo>
                    <a:pt x="4837" y="16946"/>
                    <a:pt x="5438" y="18480"/>
                    <a:pt x="5971" y="20315"/>
                  </a:cubicBezTo>
                  <a:cubicBezTo>
                    <a:pt x="6605" y="18547"/>
                    <a:pt x="6538" y="16512"/>
                    <a:pt x="6272" y="14644"/>
                  </a:cubicBezTo>
                  <a:cubicBezTo>
                    <a:pt x="6272" y="14510"/>
                    <a:pt x="6205" y="14377"/>
                    <a:pt x="6205" y="14310"/>
                  </a:cubicBezTo>
                  <a:cubicBezTo>
                    <a:pt x="5938" y="12542"/>
                    <a:pt x="5471" y="10908"/>
                    <a:pt x="4971" y="9373"/>
                  </a:cubicBezTo>
                  <a:cubicBezTo>
                    <a:pt x="4437" y="7706"/>
                    <a:pt x="3803" y="6038"/>
                    <a:pt x="3036" y="4470"/>
                  </a:cubicBezTo>
                  <a:cubicBezTo>
                    <a:pt x="2302" y="2835"/>
                    <a:pt x="1368" y="11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00" name="Google Shape;6900;p34"/>
            <p:cNvSpPr/>
            <p:nvPr/>
          </p:nvSpPr>
          <p:spPr>
            <a:xfrm>
              <a:off x="2062475" y="3324500"/>
              <a:ext cx="125125" cy="440325"/>
            </a:xfrm>
            <a:custGeom>
              <a:avLst/>
              <a:gdLst/>
              <a:ahLst/>
              <a:cxnLst/>
              <a:rect l="l" t="t" r="r" b="b"/>
              <a:pathLst>
                <a:path w="5005" h="17613" extrusionOk="0">
                  <a:moveTo>
                    <a:pt x="1" y="0"/>
                  </a:moveTo>
                  <a:cubicBezTo>
                    <a:pt x="334" y="901"/>
                    <a:pt x="501" y="1801"/>
                    <a:pt x="768" y="2769"/>
                  </a:cubicBezTo>
                  <a:cubicBezTo>
                    <a:pt x="1068" y="3903"/>
                    <a:pt x="1335" y="5070"/>
                    <a:pt x="1635" y="6171"/>
                  </a:cubicBezTo>
                  <a:cubicBezTo>
                    <a:pt x="2135" y="8106"/>
                    <a:pt x="2602" y="10074"/>
                    <a:pt x="3103" y="11975"/>
                  </a:cubicBezTo>
                  <a:cubicBezTo>
                    <a:pt x="2803" y="10908"/>
                    <a:pt x="2269" y="9974"/>
                    <a:pt x="1735" y="9073"/>
                  </a:cubicBezTo>
                  <a:lnTo>
                    <a:pt x="1735" y="9073"/>
                  </a:lnTo>
                  <a:cubicBezTo>
                    <a:pt x="1735" y="9240"/>
                    <a:pt x="1769" y="9340"/>
                    <a:pt x="1835" y="9507"/>
                  </a:cubicBezTo>
                  <a:lnTo>
                    <a:pt x="2469" y="11508"/>
                  </a:lnTo>
                  <a:cubicBezTo>
                    <a:pt x="2402" y="11308"/>
                    <a:pt x="2302" y="11175"/>
                    <a:pt x="2169" y="11008"/>
                  </a:cubicBezTo>
                  <a:cubicBezTo>
                    <a:pt x="2069" y="10808"/>
                    <a:pt x="1869" y="10641"/>
                    <a:pt x="1769" y="10474"/>
                  </a:cubicBezTo>
                  <a:lnTo>
                    <a:pt x="1769" y="10474"/>
                  </a:lnTo>
                  <a:cubicBezTo>
                    <a:pt x="2069" y="11241"/>
                    <a:pt x="2336" y="11942"/>
                    <a:pt x="2636" y="12642"/>
                  </a:cubicBezTo>
                  <a:cubicBezTo>
                    <a:pt x="3270" y="14244"/>
                    <a:pt x="3837" y="15778"/>
                    <a:pt x="4370" y="17613"/>
                  </a:cubicBezTo>
                  <a:cubicBezTo>
                    <a:pt x="5004" y="15845"/>
                    <a:pt x="4971" y="13810"/>
                    <a:pt x="4671" y="11942"/>
                  </a:cubicBezTo>
                  <a:cubicBezTo>
                    <a:pt x="4671" y="11808"/>
                    <a:pt x="4637" y="11675"/>
                    <a:pt x="4637" y="11608"/>
                  </a:cubicBezTo>
                  <a:cubicBezTo>
                    <a:pt x="4637" y="12075"/>
                    <a:pt x="4604" y="12509"/>
                    <a:pt x="4571" y="12976"/>
                  </a:cubicBezTo>
                  <a:cubicBezTo>
                    <a:pt x="4370" y="12075"/>
                    <a:pt x="4170" y="11141"/>
                    <a:pt x="3970" y="10207"/>
                  </a:cubicBezTo>
                  <a:lnTo>
                    <a:pt x="3970" y="10207"/>
                  </a:lnTo>
                  <a:cubicBezTo>
                    <a:pt x="4003" y="10641"/>
                    <a:pt x="4003" y="11041"/>
                    <a:pt x="4003" y="11475"/>
                  </a:cubicBezTo>
                  <a:cubicBezTo>
                    <a:pt x="4003" y="11842"/>
                    <a:pt x="4037" y="12209"/>
                    <a:pt x="4003" y="12576"/>
                  </a:cubicBezTo>
                  <a:cubicBezTo>
                    <a:pt x="2936" y="8239"/>
                    <a:pt x="1635" y="407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01" name="Google Shape;6901;p34"/>
            <p:cNvSpPr/>
            <p:nvPr/>
          </p:nvSpPr>
          <p:spPr>
            <a:xfrm>
              <a:off x="2219250" y="3076800"/>
              <a:ext cx="117625" cy="361950"/>
            </a:xfrm>
            <a:custGeom>
              <a:avLst/>
              <a:gdLst/>
              <a:ahLst/>
              <a:cxnLst/>
              <a:rect l="l" t="t" r="r" b="b"/>
              <a:pathLst>
                <a:path w="4705" h="14478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335"/>
                    <a:pt x="468" y="2503"/>
                    <a:pt x="701" y="3804"/>
                  </a:cubicBezTo>
                  <a:cubicBezTo>
                    <a:pt x="968" y="5038"/>
                    <a:pt x="1302" y="6305"/>
                    <a:pt x="1702" y="7473"/>
                  </a:cubicBezTo>
                  <a:cubicBezTo>
                    <a:pt x="1902" y="8140"/>
                    <a:pt x="2169" y="8741"/>
                    <a:pt x="2402" y="9374"/>
                  </a:cubicBezTo>
                  <a:cubicBezTo>
                    <a:pt x="2636" y="9908"/>
                    <a:pt x="2836" y="10408"/>
                    <a:pt x="3036" y="10909"/>
                  </a:cubicBezTo>
                  <a:cubicBezTo>
                    <a:pt x="3503" y="12043"/>
                    <a:pt x="3904" y="13177"/>
                    <a:pt x="4304" y="14478"/>
                  </a:cubicBezTo>
                  <a:cubicBezTo>
                    <a:pt x="4704" y="13210"/>
                    <a:pt x="4704" y="11743"/>
                    <a:pt x="4504" y="10408"/>
                  </a:cubicBezTo>
                  <a:cubicBezTo>
                    <a:pt x="4504" y="10342"/>
                    <a:pt x="4471" y="10242"/>
                    <a:pt x="4471" y="10175"/>
                  </a:cubicBezTo>
                  <a:cubicBezTo>
                    <a:pt x="4237" y="8907"/>
                    <a:pt x="3904" y="7740"/>
                    <a:pt x="3537" y="6672"/>
                  </a:cubicBezTo>
                  <a:cubicBezTo>
                    <a:pt x="3170" y="5472"/>
                    <a:pt x="2703" y="4304"/>
                    <a:pt x="2169" y="3170"/>
                  </a:cubicBezTo>
                  <a:cubicBezTo>
                    <a:pt x="1635" y="2002"/>
                    <a:pt x="1001" y="802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02" name="Google Shape;6902;p34"/>
            <p:cNvSpPr/>
            <p:nvPr/>
          </p:nvSpPr>
          <p:spPr>
            <a:xfrm>
              <a:off x="2249275" y="3124350"/>
              <a:ext cx="88425" cy="313575"/>
            </a:xfrm>
            <a:custGeom>
              <a:avLst/>
              <a:gdLst/>
              <a:ahLst/>
              <a:cxnLst/>
              <a:rect l="l" t="t" r="r" b="b"/>
              <a:pathLst>
                <a:path w="3537" h="12543" extrusionOk="0">
                  <a:moveTo>
                    <a:pt x="1" y="0"/>
                  </a:moveTo>
                  <a:cubicBezTo>
                    <a:pt x="234" y="634"/>
                    <a:pt x="368" y="1301"/>
                    <a:pt x="534" y="1968"/>
                  </a:cubicBezTo>
                  <a:cubicBezTo>
                    <a:pt x="768" y="2802"/>
                    <a:pt x="968" y="3603"/>
                    <a:pt x="1168" y="4437"/>
                  </a:cubicBezTo>
                  <a:cubicBezTo>
                    <a:pt x="1502" y="5804"/>
                    <a:pt x="1835" y="7172"/>
                    <a:pt x="2202" y="8540"/>
                  </a:cubicBezTo>
                  <a:cubicBezTo>
                    <a:pt x="2002" y="7806"/>
                    <a:pt x="1635" y="7139"/>
                    <a:pt x="1201" y="6472"/>
                  </a:cubicBezTo>
                  <a:lnTo>
                    <a:pt x="1201" y="6472"/>
                  </a:lnTo>
                  <a:cubicBezTo>
                    <a:pt x="1201" y="6605"/>
                    <a:pt x="1235" y="6672"/>
                    <a:pt x="1302" y="6805"/>
                  </a:cubicBezTo>
                  <a:cubicBezTo>
                    <a:pt x="1402" y="7306"/>
                    <a:pt x="1602" y="7773"/>
                    <a:pt x="1735" y="8206"/>
                  </a:cubicBezTo>
                  <a:cubicBezTo>
                    <a:pt x="1702" y="8106"/>
                    <a:pt x="1635" y="7973"/>
                    <a:pt x="1535" y="7839"/>
                  </a:cubicBezTo>
                  <a:cubicBezTo>
                    <a:pt x="1468" y="7706"/>
                    <a:pt x="1335" y="7606"/>
                    <a:pt x="1235" y="7472"/>
                  </a:cubicBezTo>
                  <a:lnTo>
                    <a:pt x="1235" y="7472"/>
                  </a:lnTo>
                  <a:cubicBezTo>
                    <a:pt x="1468" y="8006"/>
                    <a:pt x="1668" y="8506"/>
                    <a:pt x="1869" y="9007"/>
                  </a:cubicBezTo>
                  <a:cubicBezTo>
                    <a:pt x="2336" y="10141"/>
                    <a:pt x="2736" y="11275"/>
                    <a:pt x="3136" y="12543"/>
                  </a:cubicBezTo>
                  <a:cubicBezTo>
                    <a:pt x="3536" y="11308"/>
                    <a:pt x="3536" y="9841"/>
                    <a:pt x="3336" y="8506"/>
                  </a:cubicBezTo>
                  <a:cubicBezTo>
                    <a:pt x="3336" y="8440"/>
                    <a:pt x="3303" y="8340"/>
                    <a:pt x="3303" y="8273"/>
                  </a:cubicBezTo>
                  <a:cubicBezTo>
                    <a:pt x="3303" y="8606"/>
                    <a:pt x="3270" y="8940"/>
                    <a:pt x="3270" y="9207"/>
                  </a:cubicBezTo>
                  <a:cubicBezTo>
                    <a:pt x="3136" y="8540"/>
                    <a:pt x="3003" y="7939"/>
                    <a:pt x="2836" y="7272"/>
                  </a:cubicBezTo>
                  <a:lnTo>
                    <a:pt x="2836" y="7272"/>
                  </a:lnTo>
                  <a:cubicBezTo>
                    <a:pt x="2836" y="7539"/>
                    <a:pt x="2836" y="7839"/>
                    <a:pt x="2869" y="8139"/>
                  </a:cubicBezTo>
                  <a:cubicBezTo>
                    <a:pt x="2869" y="8406"/>
                    <a:pt x="2903" y="8673"/>
                    <a:pt x="2869" y="8940"/>
                  </a:cubicBezTo>
                  <a:cubicBezTo>
                    <a:pt x="2102" y="5905"/>
                    <a:pt x="1168" y="2902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03" name="Google Shape;6903;p34"/>
            <p:cNvSpPr/>
            <p:nvPr/>
          </p:nvSpPr>
          <p:spPr>
            <a:xfrm>
              <a:off x="2566175" y="2669025"/>
              <a:ext cx="63400" cy="390300"/>
            </a:xfrm>
            <a:custGeom>
              <a:avLst/>
              <a:gdLst/>
              <a:ahLst/>
              <a:cxnLst/>
              <a:rect l="l" t="t" r="r" b="b"/>
              <a:pathLst>
                <a:path w="2536" h="15612" extrusionOk="0">
                  <a:moveTo>
                    <a:pt x="1802" y="0"/>
                  </a:moveTo>
                  <a:cubicBezTo>
                    <a:pt x="1535" y="1368"/>
                    <a:pt x="1201" y="2569"/>
                    <a:pt x="968" y="3936"/>
                  </a:cubicBezTo>
                  <a:cubicBezTo>
                    <a:pt x="701" y="5204"/>
                    <a:pt x="534" y="6538"/>
                    <a:pt x="434" y="7839"/>
                  </a:cubicBezTo>
                  <a:lnTo>
                    <a:pt x="301" y="9974"/>
                  </a:lnTo>
                  <a:cubicBezTo>
                    <a:pt x="301" y="10541"/>
                    <a:pt x="267" y="11142"/>
                    <a:pt x="267" y="11709"/>
                  </a:cubicBezTo>
                  <a:cubicBezTo>
                    <a:pt x="200" y="12976"/>
                    <a:pt x="167" y="14210"/>
                    <a:pt x="0" y="15611"/>
                  </a:cubicBezTo>
                  <a:cubicBezTo>
                    <a:pt x="901" y="14544"/>
                    <a:pt x="1501" y="13176"/>
                    <a:pt x="1835" y="11842"/>
                  </a:cubicBezTo>
                  <a:cubicBezTo>
                    <a:pt x="1868" y="11775"/>
                    <a:pt x="1868" y="11675"/>
                    <a:pt x="1868" y="11609"/>
                  </a:cubicBezTo>
                  <a:cubicBezTo>
                    <a:pt x="2169" y="10341"/>
                    <a:pt x="2335" y="9107"/>
                    <a:pt x="2435" y="7873"/>
                  </a:cubicBezTo>
                  <a:cubicBezTo>
                    <a:pt x="2535" y="6605"/>
                    <a:pt x="2535" y="5271"/>
                    <a:pt x="2502" y="3970"/>
                  </a:cubicBezTo>
                  <a:cubicBezTo>
                    <a:pt x="2502" y="2602"/>
                    <a:pt x="2369" y="1168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04" name="Google Shape;6904;p34"/>
            <p:cNvSpPr/>
            <p:nvPr/>
          </p:nvSpPr>
          <p:spPr>
            <a:xfrm>
              <a:off x="2566175" y="2727400"/>
              <a:ext cx="54225" cy="331925"/>
            </a:xfrm>
            <a:custGeom>
              <a:avLst/>
              <a:gdLst/>
              <a:ahLst/>
              <a:cxnLst/>
              <a:rect l="l" t="t" r="r" b="b"/>
              <a:pathLst>
                <a:path w="2169" h="13277" extrusionOk="0">
                  <a:moveTo>
                    <a:pt x="2169" y="0"/>
                  </a:moveTo>
                  <a:cubicBezTo>
                    <a:pt x="2168" y="34"/>
                    <a:pt x="2168" y="68"/>
                    <a:pt x="2167" y="103"/>
                  </a:cubicBezTo>
                  <a:lnTo>
                    <a:pt x="2167" y="103"/>
                  </a:lnTo>
                  <a:cubicBezTo>
                    <a:pt x="2168" y="69"/>
                    <a:pt x="2169" y="34"/>
                    <a:pt x="2169" y="0"/>
                  </a:cubicBezTo>
                  <a:close/>
                  <a:moveTo>
                    <a:pt x="2167" y="103"/>
                  </a:moveTo>
                  <a:lnTo>
                    <a:pt x="2167" y="103"/>
                  </a:lnTo>
                  <a:cubicBezTo>
                    <a:pt x="2152" y="766"/>
                    <a:pt x="1995" y="1404"/>
                    <a:pt x="1868" y="2102"/>
                  </a:cubicBezTo>
                  <a:cubicBezTo>
                    <a:pt x="1735" y="2969"/>
                    <a:pt x="1635" y="3803"/>
                    <a:pt x="1468" y="4670"/>
                  </a:cubicBezTo>
                  <a:cubicBezTo>
                    <a:pt x="1268" y="6138"/>
                    <a:pt x="1001" y="7606"/>
                    <a:pt x="801" y="9040"/>
                  </a:cubicBezTo>
                  <a:cubicBezTo>
                    <a:pt x="868" y="8206"/>
                    <a:pt x="801" y="7472"/>
                    <a:pt x="667" y="6672"/>
                  </a:cubicBezTo>
                  <a:cubicBezTo>
                    <a:pt x="634" y="6805"/>
                    <a:pt x="634" y="6872"/>
                    <a:pt x="634" y="7005"/>
                  </a:cubicBezTo>
                  <a:cubicBezTo>
                    <a:pt x="534" y="7506"/>
                    <a:pt x="501" y="8039"/>
                    <a:pt x="467" y="8540"/>
                  </a:cubicBezTo>
                  <a:cubicBezTo>
                    <a:pt x="467" y="8373"/>
                    <a:pt x="434" y="8273"/>
                    <a:pt x="434" y="8139"/>
                  </a:cubicBezTo>
                  <a:lnTo>
                    <a:pt x="301" y="7639"/>
                  </a:lnTo>
                  <a:cubicBezTo>
                    <a:pt x="301" y="8206"/>
                    <a:pt x="267" y="8807"/>
                    <a:pt x="267" y="9374"/>
                  </a:cubicBezTo>
                  <a:cubicBezTo>
                    <a:pt x="200" y="10641"/>
                    <a:pt x="167" y="11875"/>
                    <a:pt x="0" y="13276"/>
                  </a:cubicBezTo>
                  <a:cubicBezTo>
                    <a:pt x="901" y="12209"/>
                    <a:pt x="1501" y="10841"/>
                    <a:pt x="1835" y="9507"/>
                  </a:cubicBezTo>
                  <a:cubicBezTo>
                    <a:pt x="1868" y="9440"/>
                    <a:pt x="1868" y="9340"/>
                    <a:pt x="1868" y="9274"/>
                  </a:cubicBezTo>
                  <a:lnTo>
                    <a:pt x="1868" y="9274"/>
                  </a:lnTo>
                  <a:cubicBezTo>
                    <a:pt x="1735" y="9607"/>
                    <a:pt x="1601" y="9874"/>
                    <a:pt x="1435" y="10174"/>
                  </a:cubicBezTo>
                  <a:cubicBezTo>
                    <a:pt x="1601" y="9507"/>
                    <a:pt x="1702" y="8807"/>
                    <a:pt x="1802" y="8139"/>
                  </a:cubicBezTo>
                  <a:lnTo>
                    <a:pt x="1802" y="8139"/>
                  </a:lnTo>
                  <a:cubicBezTo>
                    <a:pt x="1702" y="8440"/>
                    <a:pt x="1601" y="8707"/>
                    <a:pt x="1468" y="9007"/>
                  </a:cubicBezTo>
                  <a:cubicBezTo>
                    <a:pt x="1368" y="9274"/>
                    <a:pt x="1301" y="9507"/>
                    <a:pt x="1134" y="9774"/>
                  </a:cubicBezTo>
                  <a:cubicBezTo>
                    <a:pt x="1794" y="6507"/>
                    <a:pt x="2128" y="3272"/>
                    <a:pt x="2167" y="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05" name="Google Shape;6905;p34"/>
            <p:cNvSpPr/>
            <p:nvPr/>
          </p:nvSpPr>
          <p:spPr>
            <a:xfrm>
              <a:off x="1761425" y="2824125"/>
              <a:ext cx="992400" cy="2417600"/>
            </a:xfrm>
            <a:custGeom>
              <a:avLst/>
              <a:gdLst/>
              <a:ahLst/>
              <a:cxnLst/>
              <a:rect l="l" t="t" r="r" b="b"/>
              <a:pathLst>
                <a:path w="39696" h="96704" extrusionOk="0">
                  <a:moveTo>
                    <a:pt x="38995" y="1"/>
                  </a:moveTo>
                  <a:lnTo>
                    <a:pt x="38995" y="1"/>
                  </a:lnTo>
                  <a:cubicBezTo>
                    <a:pt x="36727" y="2603"/>
                    <a:pt x="34659" y="5271"/>
                    <a:pt x="32624" y="7973"/>
                  </a:cubicBezTo>
                  <a:cubicBezTo>
                    <a:pt x="29855" y="11742"/>
                    <a:pt x="27287" y="15545"/>
                    <a:pt x="24852" y="19515"/>
                  </a:cubicBezTo>
                  <a:cubicBezTo>
                    <a:pt x="20048" y="27454"/>
                    <a:pt x="15845" y="35726"/>
                    <a:pt x="12343" y="44332"/>
                  </a:cubicBezTo>
                  <a:cubicBezTo>
                    <a:pt x="11442" y="46467"/>
                    <a:pt x="10675" y="48669"/>
                    <a:pt x="9841" y="50837"/>
                  </a:cubicBezTo>
                  <a:cubicBezTo>
                    <a:pt x="9107" y="53039"/>
                    <a:pt x="8307" y="55207"/>
                    <a:pt x="7639" y="57442"/>
                  </a:cubicBezTo>
                  <a:cubicBezTo>
                    <a:pt x="6205" y="61845"/>
                    <a:pt x="5038" y="66348"/>
                    <a:pt x="3970" y="70851"/>
                  </a:cubicBezTo>
                  <a:cubicBezTo>
                    <a:pt x="2035" y="79324"/>
                    <a:pt x="701" y="87897"/>
                    <a:pt x="1" y="96536"/>
                  </a:cubicBezTo>
                  <a:lnTo>
                    <a:pt x="2369" y="96703"/>
                  </a:lnTo>
                  <a:cubicBezTo>
                    <a:pt x="2969" y="88197"/>
                    <a:pt x="4170" y="79691"/>
                    <a:pt x="5972" y="71352"/>
                  </a:cubicBezTo>
                  <a:cubicBezTo>
                    <a:pt x="6972" y="66882"/>
                    <a:pt x="8106" y="62445"/>
                    <a:pt x="9474" y="58042"/>
                  </a:cubicBezTo>
                  <a:cubicBezTo>
                    <a:pt x="10108" y="55841"/>
                    <a:pt x="10875" y="53672"/>
                    <a:pt x="11609" y="51504"/>
                  </a:cubicBezTo>
                  <a:cubicBezTo>
                    <a:pt x="12376" y="49336"/>
                    <a:pt x="13143" y="47168"/>
                    <a:pt x="14011" y="45033"/>
                  </a:cubicBezTo>
                  <a:cubicBezTo>
                    <a:pt x="17346" y="36494"/>
                    <a:pt x="21449" y="28254"/>
                    <a:pt x="26119" y="20315"/>
                  </a:cubicBezTo>
                  <a:cubicBezTo>
                    <a:pt x="28454" y="16346"/>
                    <a:pt x="30989" y="12510"/>
                    <a:pt x="33658" y="8774"/>
                  </a:cubicBezTo>
                  <a:cubicBezTo>
                    <a:pt x="35559" y="6138"/>
                    <a:pt x="37561" y="3503"/>
                    <a:pt x="39696" y="1001"/>
                  </a:cubicBezTo>
                  <a:lnTo>
                    <a:pt x="39696" y="1001"/>
                  </a:lnTo>
                  <a:cubicBezTo>
                    <a:pt x="39329" y="1302"/>
                    <a:pt x="38928" y="1602"/>
                    <a:pt x="38562" y="1935"/>
                  </a:cubicBezTo>
                  <a:cubicBezTo>
                    <a:pt x="38628" y="1268"/>
                    <a:pt x="38795" y="635"/>
                    <a:pt x="38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906" name="Google Shape;6906;p34"/>
          <p:cNvGrpSpPr/>
          <p:nvPr/>
        </p:nvGrpSpPr>
        <p:grpSpPr>
          <a:xfrm rot="-10125719" flipH="1">
            <a:off x="10937263" y="-660386"/>
            <a:ext cx="2012719" cy="3120068"/>
            <a:chOff x="3112400" y="1318050"/>
            <a:chExt cx="1509425" cy="2339875"/>
          </a:xfrm>
        </p:grpSpPr>
        <p:sp>
          <p:nvSpPr>
            <p:cNvPr id="6907" name="Google Shape;6907;p34"/>
            <p:cNvSpPr/>
            <p:nvPr/>
          </p:nvSpPr>
          <p:spPr>
            <a:xfrm>
              <a:off x="3112400" y="1318875"/>
              <a:ext cx="1509425" cy="2339050"/>
            </a:xfrm>
            <a:custGeom>
              <a:avLst/>
              <a:gdLst/>
              <a:ahLst/>
              <a:cxnLst/>
              <a:rect l="l" t="t" r="r" b="b"/>
              <a:pathLst>
                <a:path w="60377" h="93562" extrusionOk="0">
                  <a:moveTo>
                    <a:pt x="26186" y="1"/>
                  </a:moveTo>
                  <a:cubicBezTo>
                    <a:pt x="26086" y="4271"/>
                    <a:pt x="25018" y="8474"/>
                    <a:pt x="23083" y="12276"/>
                  </a:cubicBezTo>
                  <a:cubicBezTo>
                    <a:pt x="23083" y="12310"/>
                    <a:pt x="23050" y="12310"/>
                    <a:pt x="23050" y="12343"/>
                  </a:cubicBezTo>
                  <a:cubicBezTo>
                    <a:pt x="21883" y="14611"/>
                    <a:pt x="20415" y="16713"/>
                    <a:pt x="18680" y="18614"/>
                  </a:cubicBezTo>
                  <a:cubicBezTo>
                    <a:pt x="18147" y="19181"/>
                    <a:pt x="17579" y="19715"/>
                    <a:pt x="17046" y="20315"/>
                  </a:cubicBezTo>
                  <a:cubicBezTo>
                    <a:pt x="15912" y="21483"/>
                    <a:pt x="14878" y="22684"/>
                    <a:pt x="14344" y="24185"/>
                  </a:cubicBezTo>
                  <a:cubicBezTo>
                    <a:pt x="12709" y="28621"/>
                    <a:pt x="15812" y="34159"/>
                    <a:pt x="13176" y="38128"/>
                  </a:cubicBezTo>
                  <a:cubicBezTo>
                    <a:pt x="13176" y="38162"/>
                    <a:pt x="13143" y="38162"/>
                    <a:pt x="13143" y="38195"/>
                  </a:cubicBezTo>
                  <a:cubicBezTo>
                    <a:pt x="11842" y="40096"/>
                    <a:pt x="9574" y="40997"/>
                    <a:pt x="7506" y="42098"/>
                  </a:cubicBezTo>
                  <a:cubicBezTo>
                    <a:pt x="6305" y="42765"/>
                    <a:pt x="5137" y="43499"/>
                    <a:pt x="4237" y="44600"/>
                  </a:cubicBezTo>
                  <a:cubicBezTo>
                    <a:pt x="4170" y="44666"/>
                    <a:pt x="4070" y="44800"/>
                    <a:pt x="4003" y="44866"/>
                  </a:cubicBezTo>
                  <a:cubicBezTo>
                    <a:pt x="1701" y="48202"/>
                    <a:pt x="3036" y="52839"/>
                    <a:pt x="2235" y="56875"/>
                  </a:cubicBezTo>
                  <a:cubicBezTo>
                    <a:pt x="2235" y="57008"/>
                    <a:pt x="2202" y="57175"/>
                    <a:pt x="2168" y="57309"/>
                  </a:cubicBezTo>
                  <a:cubicBezTo>
                    <a:pt x="1668" y="59443"/>
                    <a:pt x="467" y="61445"/>
                    <a:pt x="200" y="63613"/>
                  </a:cubicBezTo>
                  <a:cubicBezTo>
                    <a:pt x="0" y="65481"/>
                    <a:pt x="534" y="67349"/>
                    <a:pt x="1001" y="69184"/>
                  </a:cubicBezTo>
                  <a:cubicBezTo>
                    <a:pt x="1501" y="71018"/>
                    <a:pt x="1902" y="72853"/>
                    <a:pt x="1501" y="74688"/>
                  </a:cubicBezTo>
                  <a:cubicBezTo>
                    <a:pt x="1201" y="76122"/>
                    <a:pt x="401" y="77490"/>
                    <a:pt x="701" y="78891"/>
                  </a:cubicBezTo>
                  <a:cubicBezTo>
                    <a:pt x="834" y="79558"/>
                    <a:pt x="1201" y="80158"/>
                    <a:pt x="1635" y="80692"/>
                  </a:cubicBezTo>
                  <a:lnTo>
                    <a:pt x="1635" y="80725"/>
                  </a:lnTo>
                  <a:cubicBezTo>
                    <a:pt x="2168" y="81359"/>
                    <a:pt x="2736" y="82026"/>
                    <a:pt x="3169" y="82727"/>
                  </a:cubicBezTo>
                  <a:cubicBezTo>
                    <a:pt x="3970" y="84161"/>
                    <a:pt x="4036" y="85996"/>
                    <a:pt x="4870" y="87330"/>
                  </a:cubicBezTo>
                  <a:cubicBezTo>
                    <a:pt x="5004" y="87530"/>
                    <a:pt x="5171" y="87730"/>
                    <a:pt x="5337" y="87897"/>
                  </a:cubicBezTo>
                  <a:cubicBezTo>
                    <a:pt x="5904" y="88531"/>
                    <a:pt x="6738" y="88865"/>
                    <a:pt x="7539" y="89165"/>
                  </a:cubicBezTo>
                  <a:cubicBezTo>
                    <a:pt x="9036" y="89649"/>
                    <a:pt x="10591" y="89886"/>
                    <a:pt x="12146" y="89886"/>
                  </a:cubicBezTo>
                  <a:cubicBezTo>
                    <a:pt x="12948" y="89886"/>
                    <a:pt x="13750" y="89823"/>
                    <a:pt x="14544" y="89698"/>
                  </a:cubicBezTo>
                  <a:cubicBezTo>
                    <a:pt x="16512" y="89365"/>
                    <a:pt x="18380" y="88664"/>
                    <a:pt x="20015" y="87564"/>
                  </a:cubicBezTo>
                  <a:cubicBezTo>
                    <a:pt x="22650" y="85829"/>
                    <a:pt x="25018" y="83160"/>
                    <a:pt x="26186" y="80158"/>
                  </a:cubicBezTo>
                  <a:cubicBezTo>
                    <a:pt x="26586" y="79058"/>
                    <a:pt x="26886" y="77890"/>
                    <a:pt x="26986" y="76756"/>
                  </a:cubicBezTo>
                  <a:lnTo>
                    <a:pt x="27487" y="78023"/>
                  </a:lnTo>
                  <a:cubicBezTo>
                    <a:pt x="28554" y="80692"/>
                    <a:pt x="29355" y="83160"/>
                    <a:pt x="30856" y="85729"/>
                  </a:cubicBezTo>
                  <a:cubicBezTo>
                    <a:pt x="32223" y="88131"/>
                    <a:pt x="33724" y="90499"/>
                    <a:pt x="35993" y="92033"/>
                  </a:cubicBezTo>
                  <a:cubicBezTo>
                    <a:pt x="37333" y="92957"/>
                    <a:pt x="38993" y="93561"/>
                    <a:pt x="40639" y="93561"/>
                  </a:cubicBezTo>
                  <a:cubicBezTo>
                    <a:pt x="40836" y="93561"/>
                    <a:pt x="41033" y="93552"/>
                    <a:pt x="41230" y="93535"/>
                  </a:cubicBezTo>
                  <a:cubicBezTo>
                    <a:pt x="42064" y="93501"/>
                    <a:pt x="42898" y="93234"/>
                    <a:pt x="43665" y="92801"/>
                  </a:cubicBezTo>
                  <a:cubicBezTo>
                    <a:pt x="46167" y="91266"/>
                    <a:pt x="47034" y="88197"/>
                    <a:pt x="47534" y="85362"/>
                  </a:cubicBezTo>
                  <a:cubicBezTo>
                    <a:pt x="47868" y="83394"/>
                    <a:pt x="48168" y="81359"/>
                    <a:pt x="48935" y="79591"/>
                  </a:cubicBezTo>
                  <a:cubicBezTo>
                    <a:pt x="49335" y="78757"/>
                    <a:pt x="49769" y="78023"/>
                    <a:pt x="50403" y="77356"/>
                  </a:cubicBezTo>
                  <a:cubicBezTo>
                    <a:pt x="51203" y="76522"/>
                    <a:pt x="52204" y="75889"/>
                    <a:pt x="53172" y="75221"/>
                  </a:cubicBezTo>
                  <a:cubicBezTo>
                    <a:pt x="53205" y="75221"/>
                    <a:pt x="53238" y="75188"/>
                    <a:pt x="53305" y="75155"/>
                  </a:cubicBezTo>
                  <a:cubicBezTo>
                    <a:pt x="54306" y="74388"/>
                    <a:pt x="55206" y="73620"/>
                    <a:pt x="55707" y="72486"/>
                  </a:cubicBezTo>
                  <a:cubicBezTo>
                    <a:pt x="55974" y="71886"/>
                    <a:pt x="56074" y="71285"/>
                    <a:pt x="55940" y="70618"/>
                  </a:cubicBezTo>
                  <a:cubicBezTo>
                    <a:pt x="55940" y="69517"/>
                    <a:pt x="55807" y="68450"/>
                    <a:pt x="55740" y="67349"/>
                  </a:cubicBezTo>
                  <a:cubicBezTo>
                    <a:pt x="55607" y="65014"/>
                    <a:pt x="56107" y="62679"/>
                    <a:pt x="57174" y="60611"/>
                  </a:cubicBezTo>
                  <a:cubicBezTo>
                    <a:pt x="57174" y="60611"/>
                    <a:pt x="57208" y="60544"/>
                    <a:pt x="57208" y="60511"/>
                  </a:cubicBezTo>
                  <a:cubicBezTo>
                    <a:pt x="57875" y="59210"/>
                    <a:pt x="58742" y="58042"/>
                    <a:pt x="59209" y="56708"/>
                  </a:cubicBezTo>
                  <a:cubicBezTo>
                    <a:pt x="60377" y="53473"/>
                    <a:pt x="59076" y="49837"/>
                    <a:pt x="57208" y="46935"/>
                  </a:cubicBezTo>
                  <a:cubicBezTo>
                    <a:pt x="56541" y="45867"/>
                    <a:pt x="55807" y="44933"/>
                    <a:pt x="55040" y="43932"/>
                  </a:cubicBezTo>
                  <a:cubicBezTo>
                    <a:pt x="53672" y="42164"/>
                    <a:pt x="52271" y="40430"/>
                    <a:pt x="51270" y="38462"/>
                  </a:cubicBezTo>
                  <a:cubicBezTo>
                    <a:pt x="50803" y="37494"/>
                    <a:pt x="50370" y="36460"/>
                    <a:pt x="50069" y="35426"/>
                  </a:cubicBezTo>
                  <a:cubicBezTo>
                    <a:pt x="49969" y="34926"/>
                    <a:pt x="49836" y="34459"/>
                    <a:pt x="49736" y="33959"/>
                  </a:cubicBezTo>
                  <a:cubicBezTo>
                    <a:pt x="49669" y="33458"/>
                    <a:pt x="49569" y="32958"/>
                    <a:pt x="49536" y="32458"/>
                  </a:cubicBezTo>
                  <a:cubicBezTo>
                    <a:pt x="49402" y="31323"/>
                    <a:pt x="49402" y="30156"/>
                    <a:pt x="49369" y="28988"/>
                  </a:cubicBezTo>
                  <a:cubicBezTo>
                    <a:pt x="49335" y="26420"/>
                    <a:pt x="49202" y="23818"/>
                    <a:pt x="47701" y="21783"/>
                  </a:cubicBezTo>
                  <a:cubicBezTo>
                    <a:pt x="46133" y="19648"/>
                    <a:pt x="43398" y="18648"/>
                    <a:pt x="41630" y="16746"/>
                  </a:cubicBezTo>
                  <a:cubicBezTo>
                    <a:pt x="41430" y="16579"/>
                    <a:pt x="41330" y="16413"/>
                    <a:pt x="41163" y="16179"/>
                  </a:cubicBezTo>
                  <a:cubicBezTo>
                    <a:pt x="39762" y="14345"/>
                    <a:pt x="39362" y="11776"/>
                    <a:pt x="37494" y="10408"/>
                  </a:cubicBezTo>
                  <a:cubicBezTo>
                    <a:pt x="36893" y="9975"/>
                    <a:pt x="36193" y="9675"/>
                    <a:pt x="35592" y="9241"/>
                  </a:cubicBezTo>
                  <a:cubicBezTo>
                    <a:pt x="34992" y="8741"/>
                    <a:pt x="34558" y="8040"/>
                    <a:pt x="34091" y="7406"/>
                  </a:cubicBezTo>
                  <a:cubicBezTo>
                    <a:pt x="32056" y="4337"/>
                    <a:pt x="29355" y="1836"/>
                    <a:pt x="26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08" name="Google Shape;6908;p34"/>
            <p:cNvSpPr/>
            <p:nvPr/>
          </p:nvSpPr>
          <p:spPr>
            <a:xfrm>
              <a:off x="3303375" y="1765875"/>
              <a:ext cx="1042425" cy="1710425"/>
            </a:xfrm>
            <a:custGeom>
              <a:avLst/>
              <a:gdLst/>
              <a:ahLst/>
              <a:cxnLst/>
              <a:rect l="l" t="t" r="r" b="b"/>
              <a:pathLst>
                <a:path w="41697" h="68417" extrusionOk="0">
                  <a:moveTo>
                    <a:pt x="18980" y="734"/>
                  </a:moveTo>
                  <a:cubicBezTo>
                    <a:pt x="18912" y="956"/>
                    <a:pt x="18879" y="1195"/>
                    <a:pt x="18867" y="1443"/>
                  </a:cubicBezTo>
                  <a:lnTo>
                    <a:pt x="18867" y="1443"/>
                  </a:lnTo>
                  <a:cubicBezTo>
                    <a:pt x="18901" y="1206"/>
                    <a:pt x="18939" y="970"/>
                    <a:pt x="18980" y="734"/>
                  </a:cubicBezTo>
                  <a:close/>
                  <a:moveTo>
                    <a:pt x="41696" y="24852"/>
                  </a:moveTo>
                  <a:lnTo>
                    <a:pt x="41696" y="24852"/>
                  </a:lnTo>
                  <a:cubicBezTo>
                    <a:pt x="41520" y="25042"/>
                    <a:pt x="41343" y="25230"/>
                    <a:pt x="41167" y="25416"/>
                  </a:cubicBezTo>
                  <a:lnTo>
                    <a:pt x="41167" y="25416"/>
                  </a:lnTo>
                  <a:cubicBezTo>
                    <a:pt x="41347" y="25232"/>
                    <a:pt x="41524" y="25044"/>
                    <a:pt x="41696" y="24852"/>
                  </a:cubicBezTo>
                  <a:close/>
                  <a:moveTo>
                    <a:pt x="36726" y="26353"/>
                  </a:moveTo>
                  <a:lnTo>
                    <a:pt x="36726" y="26353"/>
                  </a:lnTo>
                  <a:cubicBezTo>
                    <a:pt x="36573" y="26533"/>
                    <a:pt x="36417" y="26711"/>
                    <a:pt x="36260" y="26888"/>
                  </a:cubicBezTo>
                  <a:lnTo>
                    <a:pt x="36260" y="26888"/>
                  </a:lnTo>
                  <a:cubicBezTo>
                    <a:pt x="36424" y="26722"/>
                    <a:pt x="36580" y="26544"/>
                    <a:pt x="36726" y="26353"/>
                  </a:cubicBezTo>
                  <a:close/>
                  <a:moveTo>
                    <a:pt x="38161" y="31823"/>
                  </a:moveTo>
                  <a:lnTo>
                    <a:pt x="38161" y="31823"/>
                  </a:lnTo>
                  <a:cubicBezTo>
                    <a:pt x="37911" y="31993"/>
                    <a:pt x="37662" y="32163"/>
                    <a:pt x="37412" y="32333"/>
                  </a:cubicBezTo>
                  <a:lnTo>
                    <a:pt x="37412" y="32333"/>
                  </a:lnTo>
                  <a:cubicBezTo>
                    <a:pt x="37673" y="32181"/>
                    <a:pt x="37923" y="32013"/>
                    <a:pt x="38161" y="31823"/>
                  </a:cubicBezTo>
                  <a:close/>
                  <a:moveTo>
                    <a:pt x="24017" y="0"/>
                  </a:moveTo>
                  <a:lnTo>
                    <a:pt x="24017" y="0"/>
                  </a:lnTo>
                  <a:cubicBezTo>
                    <a:pt x="23550" y="3336"/>
                    <a:pt x="22716" y="6572"/>
                    <a:pt x="21682" y="9774"/>
                  </a:cubicBezTo>
                  <a:cubicBezTo>
                    <a:pt x="21349" y="7239"/>
                    <a:pt x="21015" y="4737"/>
                    <a:pt x="20715" y="2169"/>
                  </a:cubicBezTo>
                  <a:lnTo>
                    <a:pt x="20715" y="2169"/>
                  </a:lnTo>
                  <a:cubicBezTo>
                    <a:pt x="20748" y="5071"/>
                    <a:pt x="20715" y="7906"/>
                    <a:pt x="20581" y="10775"/>
                  </a:cubicBezTo>
                  <a:cubicBezTo>
                    <a:pt x="19714" y="7973"/>
                    <a:pt x="19147" y="5104"/>
                    <a:pt x="18880" y="2169"/>
                  </a:cubicBezTo>
                  <a:cubicBezTo>
                    <a:pt x="18864" y="1924"/>
                    <a:pt x="18856" y="1680"/>
                    <a:pt x="18867" y="1443"/>
                  </a:cubicBezTo>
                  <a:lnTo>
                    <a:pt x="18867" y="1443"/>
                  </a:lnTo>
                  <a:cubicBezTo>
                    <a:pt x="18287" y="5427"/>
                    <a:pt x="18653" y="9539"/>
                    <a:pt x="19881" y="13443"/>
                  </a:cubicBezTo>
                  <a:cubicBezTo>
                    <a:pt x="19214" y="12409"/>
                    <a:pt x="18547" y="11342"/>
                    <a:pt x="18046" y="10241"/>
                  </a:cubicBezTo>
                  <a:cubicBezTo>
                    <a:pt x="17146" y="8173"/>
                    <a:pt x="16845" y="5905"/>
                    <a:pt x="15578" y="4070"/>
                  </a:cubicBezTo>
                  <a:lnTo>
                    <a:pt x="15578" y="4070"/>
                  </a:lnTo>
                  <a:cubicBezTo>
                    <a:pt x="16645" y="8340"/>
                    <a:pt x="17813" y="12476"/>
                    <a:pt x="19981" y="16312"/>
                  </a:cubicBezTo>
                  <a:cubicBezTo>
                    <a:pt x="18346" y="14444"/>
                    <a:pt x="16679" y="12576"/>
                    <a:pt x="15344" y="10441"/>
                  </a:cubicBezTo>
                  <a:cubicBezTo>
                    <a:pt x="14977" y="9908"/>
                    <a:pt x="14677" y="9441"/>
                    <a:pt x="14244" y="8907"/>
                  </a:cubicBezTo>
                  <a:lnTo>
                    <a:pt x="14244" y="8907"/>
                  </a:lnTo>
                  <a:cubicBezTo>
                    <a:pt x="15578" y="12443"/>
                    <a:pt x="17346" y="15745"/>
                    <a:pt x="19647" y="18680"/>
                  </a:cubicBezTo>
                  <a:cubicBezTo>
                    <a:pt x="16412" y="15578"/>
                    <a:pt x="13510" y="12243"/>
                    <a:pt x="10841" y="8607"/>
                  </a:cubicBezTo>
                  <a:lnTo>
                    <a:pt x="10841" y="8607"/>
                  </a:lnTo>
                  <a:cubicBezTo>
                    <a:pt x="12742" y="13510"/>
                    <a:pt x="15878" y="17746"/>
                    <a:pt x="19080" y="21849"/>
                  </a:cubicBezTo>
                  <a:cubicBezTo>
                    <a:pt x="15311" y="18480"/>
                    <a:pt x="12342" y="14444"/>
                    <a:pt x="9307" y="10341"/>
                  </a:cubicBezTo>
                  <a:lnTo>
                    <a:pt x="9307" y="10341"/>
                  </a:lnTo>
                  <a:cubicBezTo>
                    <a:pt x="12142" y="15745"/>
                    <a:pt x="15344" y="20815"/>
                    <a:pt x="19047" y="25585"/>
                  </a:cubicBezTo>
                  <a:cubicBezTo>
                    <a:pt x="15544" y="22250"/>
                    <a:pt x="12342" y="18647"/>
                    <a:pt x="9507" y="14744"/>
                  </a:cubicBezTo>
                  <a:lnTo>
                    <a:pt x="9507" y="14744"/>
                  </a:lnTo>
                  <a:cubicBezTo>
                    <a:pt x="12142" y="19414"/>
                    <a:pt x="15044" y="23751"/>
                    <a:pt x="18313" y="27987"/>
                  </a:cubicBezTo>
                  <a:cubicBezTo>
                    <a:pt x="14877" y="25552"/>
                    <a:pt x="11708" y="22750"/>
                    <a:pt x="8806" y="19614"/>
                  </a:cubicBezTo>
                  <a:lnTo>
                    <a:pt x="8806" y="19614"/>
                  </a:lnTo>
                  <a:cubicBezTo>
                    <a:pt x="11708" y="23751"/>
                    <a:pt x="14911" y="27587"/>
                    <a:pt x="18413" y="31156"/>
                  </a:cubicBezTo>
                  <a:cubicBezTo>
                    <a:pt x="14410" y="28988"/>
                    <a:pt x="10708" y="26419"/>
                    <a:pt x="7305" y="23384"/>
                  </a:cubicBezTo>
                  <a:lnTo>
                    <a:pt x="7305" y="23384"/>
                  </a:lnTo>
                  <a:cubicBezTo>
                    <a:pt x="10508" y="27253"/>
                    <a:pt x="13977" y="30822"/>
                    <a:pt x="17746" y="34125"/>
                  </a:cubicBezTo>
                  <a:cubicBezTo>
                    <a:pt x="13710" y="32324"/>
                    <a:pt x="9840" y="30255"/>
                    <a:pt x="6204" y="27620"/>
                  </a:cubicBezTo>
                  <a:lnTo>
                    <a:pt x="6204" y="27620"/>
                  </a:lnTo>
                  <a:cubicBezTo>
                    <a:pt x="9473" y="31256"/>
                    <a:pt x="13076" y="34458"/>
                    <a:pt x="17079" y="37127"/>
                  </a:cubicBezTo>
                  <a:cubicBezTo>
                    <a:pt x="15344" y="36160"/>
                    <a:pt x="13576" y="35259"/>
                    <a:pt x="11842" y="34325"/>
                  </a:cubicBezTo>
                  <a:cubicBezTo>
                    <a:pt x="10674" y="33725"/>
                    <a:pt x="9473" y="33091"/>
                    <a:pt x="8339" y="32390"/>
                  </a:cubicBezTo>
                  <a:cubicBezTo>
                    <a:pt x="6972" y="31556"/>
                    <a:pt x="5704" y="30589"/>
                    <a:pt x="4503" y="29488"/>
                  </a:cubicBezTo>
                  <a:lnTo>
                    <a:pt x="4503" y="29488"/>
                  </a:lnTo>
                  <a:cubicBezTo>
                    <a:pt x="8373" y="33658"/>
                    <a:pt x="12476" y="37394"/>
                    <a:pt x="16812" y="40996"/>
                  </a:cubicBezTo>
                  <a:cubicBezTo>
                    <a:pt x="12209" y="39896"/>
                    <a:pt x="8473" y="36994"/>
                    <a:pt x="4170" y="34959"/>
                  </a:cubicBezTo>
                  <a:lnTo>
                    <a:pt x="4170" y="34959"/>
                  </a:lnTo>
                  <a:lnTo>
                    <a:pt x="7806" y="38328"/>
                  </a:lnTo>
                  <a:cubicBezTo>
                    <a:pt x="10341" y="40730"/>
                    <a:pt x="13209" y="43131"/>
                    <a:pt x="16378" y="44466"/>
                  </a:cubicBezTo>
                  <a:cubicBezTo>
                    <a:pt x="12742" y="43498"/>
                    <a:pt x="9507" y="41430"/>
                    <a:pt x="6071" y="39762"/>
                  </a:cubicBezTo>
                  <a:lnTo>
                    <a:pt x="6071" y="39762"/>
                  </a:lnTo>
                  <a:cubicBezTo>
                    <a:pt x="9473" y="42264"/>
                    <a:pt x="12809" y="44566"/>
                    <a:pt x="16512" y="46467"/>
                  </a:cubicBezTo>
                  <a:cubicBezTo>
                    <a:pt x="16354" y="46474"/>
                    <a:pt x="16198" y="46478"/>
                    <a:pt x="16042" y="46478"/>
                  </a:cubicBezTo>
                  <a:cubicBezTo>
                    <a:pt x="14082" y="46478"/>
                    <a:pt x="12225" y="45915"/>
                    <a:pt x="10341" y="45266"/>
                  </a:cubicBezTo>
                  <a:lnTo>
                    <a:pt x="10341" y="45266"/>
                  </a:lnTo>
                  <a:cubicBezTo>
                    <a:pt x="12576" y="46434"/>
                    <a:pt x="14310" y="46801"/>
                    <a:pt x="16412" y="47001"/>
                  </a:cubicBezTo>
                  <a:cubicBezTo>
                    <a:pt x="15478" y="47835"/>
                    <a:pt x="14210" y="48335"/>
                    <a:pt x="13009" y="48802"/>
                  </a:cubicBezTo>
                  <a:cubicBezTo>
                    <a:pt x="11642" y="49302"/>
                    <a:pt x="10341" y="49803"/>
                    <a:pt x="9006" y="50303"/>
                  </a:cubicBezTo>
                  <a:cubicBezTo>
                    <a:pt x="11475" y="50070"/>
                    <a:pt x="13810" y="49503"/>
                    <a:pt x="16078" y="48635"/>
                  </a:cubicBezTo>
                  <a:lnTo>
                    <a:pt x="16078" y="48635"/>
                  </a:lnTo>
                  <a:cubicBezTo>
                    <a:pt x="15478" y="49569"/>
                    <a:pt x="14811" y="50503"/>
                    <a:pt x="13877" y="51170"/>
                  </a:cubicBezTo>
                  <a:cubicBezTo>
                    <a:pt x="13343" y="51571"/>
                    <a:pt x="12709" y="51804"/>
                    <a:pt x="12142" y="52071"/>
                  </a:cubicBezTo>
                  <a:cubicBezTo>
                    <a:pt x="11075" y="52471"/>
                    <a:pt x="10141" y="52671"/>
                    <a:pt x="9040" y="53005"/>
                  </a:cubicBezTo>
                  <a:cubicBezTo>
                    <a:pt x="10908" y="52905"/>
                    <a:pt x="12709" y="52671"/>
                    <a:pt x="14477" y="52104"/>
                  </a:cubicBezTo>
                  <a:lnTo>
                    <a:pt x="14477" y="52104"/>
                  </a:lnTo>
                  <a:cubicBezTo>
                    <a:pt x="12009" y="54306"/>
                    <a:pt x="9173" y="55774"/>
                    <a:pt x="5971" y="56608"/>
                  </a:cubicBezTo>
                  <a:cubicBezTo>
                    <a:pt x="5571" y="56674"/>
                    <a:pt x="5170" y="56808"/>
                    <a:pt x="4737" y="56808"/>
                  </a:cubicBezTo>
                  <a:cubicBezTo>
                    <a:pt x="6305" y="56808"/>
                    <a:pt x="7906" y="56641"/>
                    <a:pt x="9373" y="56174"/>
                  </a:cubicBezTo>
                  <a:cubicBezTo>
                    <a:pt x="11408" y="55507"/>
                    <a:pt x="13209" y="54573"/>
                    <a:pt x="15344" y="54173"/>
                  </a:cubicBezTo>
                  <a:lnTo>
                    <a:pt x="15344" y="54173"/>
                  </a:lnTo>
                  <a:cubicBezTo>
                    <a:pt x="11575" y="57608"/>
                    <a:pt x="7405" y="60577"/>
                    <a:pt x="2902" y="62845"/>
                  </a:cubicBezTo>
                  <a:cubicBezTo>
                    <a:pt x="2100" y="63275"/>
                    <a:pt x="1322" y="63680"/>
                    <a:pt x="442" y="63680"/>
                  </a:cubicBezTo>
                  <a:cubicBezTo>
                    <a:pt x="298" y="63680"/>
                    <a:pt x="151" y="63669"/>
                    <a:pt x="0" y="63646"/>
                  </a:cubicBezTo>
                  <a:lnTo>
                    <a:pt x="0" y="63646"/>
                  </a:lnTo>
                  <a:cubicBezTo>
                    <a:pt x="392" y="63845"/>
                    <a:pt x="793" y="63927"/>
                    <a:pt x="1202" y="63927"/>
                  </a:cubicBezTo>
                  <a:cubicBezTo>
                    <a:pt x="2847" y="63927"/>
                    <a:pt x="4642" y="62612"/>
                    <a:pt x="6671" y="62345"/>
                  </a:cubicBezTo>
                  <a:cubicBezTo>
                    <a:pt x="8306" y="62145"/>
                    <a:pt x="9840" y="61745"/>
                    <a:pt x="11341" y="61111"/>
                  </a:cubicBezTo>
                  <a:cubicBezTo>
                    <a:pt x="13376" y="60244"/>
                    <a:pt x="15178" y="58976"/>
                    <a:pt x="16912" y="57608"/>
                  </a:cubicBezTo>
                  <a:lnTo>
                    <a:pt x="16912" y="57608"/>
                  </a:lnTo>
                  <a:cubicBezTo>
                    <a:pt x="15378" y="59977"/>
                    <a:pt x="13810" y="62011"/>
                    <a:pt x="11842" y="64013"/>
                  </a:cubicBezTo>
                  <a:cubicBezTo>
                    <a:pt x="13676" y="62445"/>
                    <a:pt x="15478" y="60811"/>
                    <a:pt x="17146" y="59009"/>
                  </a:cubicBezTo>
                  <a:lnTo>
                    <a:pt x="17146" y="59009"/>
                  </a:lnTo>
                  <a:cubicBezTo>
                    <a:pt x="16078" y="61178"/>
                    <a:pt x="14744" y="63146"/>
                    <a:pt x="13376" y="65080"/>
                  </a:cubicBezTo>
                  <a:cubicBezTo>
                    <a:pt x="12976" y="65647"/>
                    <a:pt x="12709" y="66248"/>
                    <a:pt x="12309" y="66815"/>
                  </a:cubicBezTo>
                  <a:cubicBezTo>
                    <a:pt x="14344" y="65114"/>
                    <a:pt x="16011" y="63346"/>
                    <a:pt x="17579" y="61144"/>
                  </a:cubicBezTo>
                  <a:lnTo>
                    <a:pt x="17579" y="61144"/>
                  </a:lnTo>
                  <a:cubicBezTo>
                    <a:pt x="16512" y="63679"/>
                    <a:pt x="15311" y="66014"/>
                    <a:pt x="13877" y="68416"/>
                  </a:cubicBezTo>
                  <a:cubicBezTo>
                    <a:pt x="14811" y="67649"/>
                    <a:pt x="15411" y="66648"/>
                    <a:pt x="16045" y="65647"/>
                  </a:cubicBezTo>
                  <a:cubicBezTo>
                    <a:pt x="16345" y="65147"/>
                    <a:pt x="16679" y="64613"/>
                    <a:pt x="17012" y="64113"/>
                  </a:cubicBezTo>
                  <a:cubicBezTo>
                    <a:pt x="17746" y="62879"/>
                    <a:pt x="18547" y="61645"/>
                    <a:pt x="18747" y="60244"/>
                  </a:cubicBezTo>
                  <a:cubicBezTo>
                    <a:pt x="20014" y="62345"/>
                    <a:pt x="21482" y="64346"/>
                    <a:pt x="23050" y="66515"/>
                  </a:cubicBezTo>
                  <a:cubicBezTo>
                    <a:pt x="22583" y="65647"/>
                    <a:pt x="22216" y="64747"/>
                    <a:pt x="21916" y="63813"/>
                  </a:cubicBezTo>
                  <a:cubicBezTo>
                    <a:pt x="21666" y="63001"/>
                    <a:pt x="21445" y="62130"/>
                    <a:pt x="21062" y="61338"/>
                  </a:cubicBezTo>
                  <a:lnTo>
                    <a:pt x="21062" y="61338"/>
                  </a:lnTo>
                  <a:cubicBezTo>
                    <a:pt x="21629" y="62435"/>
                    <a:pt x="22458" y="63357"/>
                    <a:pt x="23317" y="64280"/>
                  </a:cubicBezTo>
                  <a:cubicBezTo>
                    <a:pt x="23917" y="64947"/>
                    <a:pt x="24518" y="65581"/>
                    <a:pt x="25151" y="66281"/>
                  </a:cubicBezTo>
                  <a:cubicBezTo>
                    <a:pt x="24851" y="65781"/>
                    <a:pt x="24518" y="65347"/>
                    <a:pt x="24184" y="64914"/>
                  </a:cubicBezTo>
                  <a:cubicBezTo>
                    <a:pt x="23817" y="64413"/>
                    <a:pt x="23517" y="63813"/>
                    <a:pt x="23183" y="63246"/>
                  </a:cubicBezTo>
                  <a:cubicBezTo>
                    <a:pt x="22750" y="62478"/>
                    <a:pt x="22383" y="61845"/>
                    <a:pt x="21982" y="61111"/>
                  </a:cubicBezTo>
                  <a:lnTo>
                    <a:pt x="21982" y="61111"/>
                  </a:lnTo>
                  <a:cubicBezTo>
                    <a:pt x="23517" y="62979"/>
                    <a:pt x="25185" y="64547"/>
                    <a:pt x="27053" y="66048"/>
                  </a:cubicBezTo>
                  <a:cubicBezTo>
                    <a:pt x="25518" y="64313"/>
                    <a:pt x="23984" y="62312"/>
                    <a:pt x="22750" y="60310"/>
                  </a:cubicBezTo>
                  <a:lnTo>
                    <a:pt x="22750" y="60310"/>
                  </a:lnTo>
                  <a:cubicBezTo>
                    <a:pt x="24884" y="62779"/>
                    <a:pt x="27353" y="64847"/>
                    <a:pt x="29988" y="66782"/>
                  </a:cubicBezTo>
                  <a:cubicBezTo>
                    <a:pt x="27586" y="64046"/>
                    <a:pt x="25251" y="61444"/>
                    <a:pt x="23016" y="58609"/>
                  </a:cubicBezTo>
                  <a:lnTo>
                    <a:pt x="23016" y="58609"/>
                  </a:lnTo>
                  <a:cubicBezTo>
                    <a:pt x="25718" y="61511"/>
                    <a:pt x="29021" y="63846"/>
                    <a:pt x="32590" y="65447"/>
                  </a:cubicBezTo>
                  <a:cubicBezTo>
                    <a:pt x="29688" y="62879"/>
                    <a:pt x="26853" y="60310"/>
                    <a:pt x="24084" y="57542"/>
                  </a:cubicBezTo>
                  <a:lnTo>
                    <a:pt x="24084" y="57542"/>
                  </a:lnTo>
                  <a:cubicBezTo>
                    <a:pt x="27153" y="59543"/>
                    <a:pt x="30388" y="61111"/>
                    <a:pt x="33824" y="62145"/>
                  </a:cubicBezTo>
                  <a:cubicBezTo>
                    <a:pt x="30522" y="60610"/>
                    <a:pt x="27386" y="58809"/>
                    <a:pt x="24417" y="56641"/>
                  </a:cubicBezTo>
                  <a:lnTo>
                    <a:pt x="24417" y="56641"/>
                  </a:lnTo>
                  <a:cubicBezTo>
                    <a:pt x="27486" y="57875"/>
                    <a:pt x="30655" y="59043"/>
                    <a:pt x="33891" y="59443"/>
                  </a:cubicBezTo>
                  <a:cubicBezTo>
                    <a:pt x="30388" y="58275"/>
                    <a:pt x="27019" y="56708"/>
                    <a:pt x="23817" y="54840"/>
                  </a:cubicBezTo>
                  <a:lnTo>
                    <a:pt x="23817" y="54840"/>
                  </a:lnTo>
                  <a:cubicBezTo>
                    <a:pt x="26527" y="55678"/>
                    <a:pt x="29283" y="56469"/>
                    <a:pt x="32067" y="56469"/>
                  </a:cubicBezTo>
                  <a:cubicBezTo>
                    <a:pt x="32607" y="56469"/>
                    <a:pt x="33149" y="56439"/>
                    <a:pt x="33691" y="56374"/>
                  </a:cubicBezTo>
                  <a:cubicBezTo>
                    <a:pt x="30488" y="55874"/>
                    <a:pt x="27353" y="55107"/>
                    <a:pt x="24251" y="53939"/>
                  </a:cubicBezTo>
                  <a:cubicBezTo>
                    <a:pt x="28153" y="53505"/>
                    <a:pt x="31990" y="52872"/>
                    <a:pt x="35759" y="51871"/>
                  </a:cubicBezTo>
                  <a:lnTo>
                    <a:pt x="35759" y="51871"/>
                  </a:lnTo>
                  <a:cubicBezTo>
                    <a:pt x="34158" y="52104"/>
                    <a:pt x="32490" y="52271"/>
                    <a:pt x="30855" y="52471"/>
                  </a:cubicBezTo>
                  <a:cubicBezTo>
                    <a:pt x="29274" y="52632"/>
                    <a:pt x="27739" y="52761"/>
                    <a:pt x="26187" y="52761"/>
                  </a:cubicBezTo>
                  <a:cubicBezTo>
                    <a:pt x="25480" y="52761"/>
                    <a:pt x="24770" y="52734"/>
                    <a:pt x="24051" y="52671"/>
                  </a:cubicBezTo>
                  <a:cubicBezTo>
                    <a:pt x="28687" y="52038"/>
                    <a:pt x="33224" y="50937"/>
                    <a:pt x="37560" y="49302"/>
                  </a:cubicBezTo>
                  <a:cubicBezTo>
                    <a:pt x="38361" y="49002"/>
                    <a:pt x="39061" y="48802"/>
                    <a:pt x="39895" y="48635"/>
                  </a:cubicBezTo>
                  <a:lnTo>
                    <a:pt x="39895" y="48635"/>
                  </a:lnTo>
                  <a:cubicBezTo>
                    <a:pt x="35259" y="49202"/>
                    <a:pt x="30689" y="49469"/>
                    <a:pt x="26019" y="49503"/>
                  </a:cubicBezTo>
                  <a:cubicBezTo>
                    <a:pt x="30722" y="48302"/>
                    <a:pt x="35192" y="46834"/>
                    <a:pt x="39662" y="44966"/>
                  </a:cubicBezTo>
                  <a:lnTo>
                    <a:pt x="39662" y="44966"/>
                  </a:lnTo>
                  <a:cubicBezTo>
                    <a:pt x="35692" y="45867"/>
                    <a:pt x="31723" y="46367"/>
                    <a:pt x="27653" y="46467"/>
                  </a:cubicBezTo>
                  <a:cubicBezTo>
                    <a:pt x="32023" y="45300"/>
                    <a:pt x="36193" y="43632"/>
                    <a:pt x="40195" y="41530"/>
                  </a:cubicBezTo>
                  <a:lnTo>
                    <a:pt x="40195" y="41530"/>
                  </a:lnTo>
                  <a:cubicBezTo>
                    <a:pt x="36359" y="42864"/>
                    <a:pt x="32423" y="43798"/>
                    <a:pt x="28487" y="44666"/>
                  </a:cubicBezTo>
                  <a:cubicBezTo>
                    <a:pt x="32857" y="43298"/>
                    <a:pt x="36559" y="40629"/>
                    <a:pt x="40562" y="38361"/>
                  </a:cubicBezTo>
                  <a:lnTo>
                    <a:pt x="40562" y="38361"/>
                  </a:lnTo>
                  <a:cubicBezTo>
                    <a:pt x="36760" y="40029"/>
                    <a:pt x="32657" y="40529"/>
                    <a:pt x="28654" y="41630"/>
                  </a:cubicBezTo>
                  <a:cubicBezTo>
                    <a:pt x="30922" y="40830"/>
                    <a:pt x="33090" y="39829"/>
                    <a:pt x="35192" y="38628"/>
                  </a:cubicBezTo>
                  <a:cubicBezTo>
                    <a:pt x="36593" y="37827"/>
                    <a:pt x="37894" y="36927"/>
                    <a:pt x="39428" y="36360"/>
                  </a:cubicBezTo>
                  <a:lnTo>
                    <a:pt x="39428" y="36360"/>
                  </a:lnTo>
                  <a:cubicBezTo>
                    <a:pt x="35826" y="37494"/>
                    <a:pt x="32156" y="38361"/>
                    <a:pt x="28354" y="38828"/>
                  </a:cubicBezTo>
                  <a:cubicBezTo>
                    <a:pt x="30755" y="37928"/>
                    <a:pt x="33190" y="36960"/>
                    <a:pt x="35592" y="35993"/>
                  </a:cubicBezTo>
                  <a:cubicBezTo>
                    <a:pt x="36559" y="35626"/>
                    <a:pt x="37560" y="35126"/>
                    <a:pt x="38427" y="34592"/>
                  </a:cubicBezTo>
                  <a:lnTo>
                    <a:pt x="38427" y="34592"/>
                  </a:lnTo>
                  <a:cubicBezTo>
                    <a:pt x="35359" y="35492"/>
                    <a:pt x="32156" y="36293"/>
                    <a:pt x="29021" y="36960"/>
                  </a:cubicBezTo>
                  <a:cubicBezTo>
                    <a:pt x="32042" y="35892"/>
                    <a:pt x="34729" y="34154"/>
                    <a:pt x="37412" y="32333"/>
                  </a:cubicBezTo>
                  <a:lnTo>
                    <a:pt x="37412" y="32333"/>
                  </a:lnTo>
                  <a:cubicBezTo>
                    <a:pt x="35661" y="33349"/>
                    <a:pt x="33456" y="33592"/>
                    <a:pt x="31656" y="34492"/>
                  </a:cubicBezTo>
                  <a:cubicBezTo>
                    <a:pt x="30722" y="34959"/>
                    <a:pt x="29855" y="35593"/>
                    <a:pt x="28821" y="35626"/>
                  </a:cubicBezTo>
                  <a:lnTo>
                    <a:pt x="30689" y="34492"/>
                  </a:lnTo>
                  <a:cubicBezTo>
                    <a:pt x="31356" y="34025"/>
                    <a:pt x="32056" y="33624"/>
                    <a:pt x="32723" y="33157"/>
                  </a:cubicBezTo>
                  <a:cubicBezTo>
                    <a:pt x="33991" y="32257"/>
                    <a:pt x="35158" y="31189"/>
                    <a:pt x="36326" y="30155"/>
                  </a:cubicBezTo>
                  <a:cubicBezTo>
                    <a:pt x="38007" y="28624"/>
                    <a:pt x="39580" y="27093"/>
                    <a:pt x="41167" y="25416"/>
                  </a:cubicBezTo>
                  <a:lnTo>
                    <a:pt x="41167" y="25416"/>
                  </a:lnTo>
                  <a:cubicBezTo>
                    <a:pt x="39472" y="27152"/>
                    <a:pt x="37473" y="28552"/>
                    <a:pt x="35392" y="29788"/>
                  </a:cubicBezTo>
                  <a:cubicBezTo>
                    <a:pt x="32990" y="31256"/>
                    <a:pt x="30522" y="32490"/>
                    <a:pt x="27887" y="33491"/>
                  </a:cubicBezTo>
                  <a:cubicBezTo>
                    <a:pt x="31049" y="31800"/>
                    <a:pt x="33858" y="29581"/>
                    <a:pt x="36260" y="26888"/>
                  </a:cubicBezTo>
                  <a:lnTo>
                    <a:pt x="36260" y="26888"/>
                  </a:lnTo>
                  <a:cubicBezTo>
                    <a:pt x="34730" y="28431"/>
                    <a:pt x="32449" y="28974"/>
                    <a:pt x="30522" y="30089"/>
                  </a:cubicBezTo>
                  <a:cubicBezTo>
                    <a:pt x="29554" y="30589"/>
                    <a:pt x="28721" y="31289"/>
                    <a:pt x="27686" y="31523"/>
                  </a:cubicBezTo>
                  <a:cubicBezTo>
                    <a:pt x="31556" y="29321"/>
                    <a:pt x="35092" y="26519"/>
                    <a:pt x="38027" y="23117"/>
                  </a:cubicBezTo>
                  <a:lnTo>
                    <a:pt x="38027" y="23117"/>
                  </a:lnTo>
                  <a:cubicBezTo>
                    <a:pt x="34591" y="26019"/>
                    <a:pt x="30822" y="28321"/>
                    <a:pt x="26652" y="29955"/>
                  </a:cubicBezTo>
                  <a:cubicBezTo>
                    <a:pt x="30255" y="26920"/>
                    <a:pt x="33591" y="23651"/>
                    <a:pt x="36660" y="20081"/>
                  </a:cubicBezTo>
                  <a:lnTo>
                    <a:pt x="36660" y="20081"/>
                  </a:lnTo>
                  <a:cubicBezTo>
                    <a:pt x="33357" y="23184"/>
                    <a:pt x="29655" y="25786"/>
                    <a:pt x="25685" y="28020"/>
                  </a:cubicBezTo>
                  <a:cubicBezTo>
                    <a:pt x="28987" y="25018"/>
                    <a:pt x="31956" y="21749"/>
                    <a:pt x="34525" y="18080"/>
                  </a:cubicBezTo>
                  <a:lnTo>
                    <a:pt x="34525" y="18080"/>
                  </a:lnTo>
                  <a:cubicBezTo>
                    <a:pt x="32323" y="20782"/>
                    <a:pt x="29554" y="22917"/>
                    <a:pt x="26819" y="25018"/>
                  </a:cubicBezTo>
                  <a:cubicBezTo>
                    <a:pt x="29721" y="21516"/>
                    <a:pt x="32356" y="17847"/>
                    <a:pt x="34825" y="14010"/>
                  </a:cubicBezTo>
                  <a:lnTo>
                    <a:pt x="34825" y="14010"/>
                  </a:lnTo>
                  <a:cubicBezTo>
                    <a:pt x="32156" y="17480"/>
                    <a:pt x="28987" y="20448"/>
                    <a:pt x="25485" y="22984"/>
                  </a:cubicBezTo>
                  <a:cubicBezTo>
                    <a:pt x="27920" y="20282"/>
                    <a:pt x="29921" y="17246"/>
                    <a:pt x="31556" y="13944"/>
                  </a:cubicBezTo>
                  <a:lnTo>
                    <a:pt x="31556" y="13944"/>
                  </a:lnTo>
                  <a:cubicBezTo>
                    <a:pt x="29821" y="16812"/>
                    <a:pt x="27553" y="19314"/>
                    <a:pt x="24918" y="21349"/>
                  </a:cubicBezTo>
                  <a:cubicBezTo>
                    <a:pt x="27320" y="18680"/>
                    <a:pt x="29688" y="15745"/>
                    <a:pt x="30388" y="12142"/>
                  </a:cubicBezTo>
                  <a:lnTo>
                    <a:pt x="30388" y="12142"/>
                  </a:lnTo>
                  <a:cubicBezTo>
                    <a:pt x="29154" y="14911"/>
                    <a:pt x="27219" y="17279"/>
                    <a:pt x="24884" y="19114"/>
                  </a:cubicBezTo>
                  <a:cubicBezTo>
                    <a:pt x="26986" y="15912"/>
                    <a:pt x="29054" y="12743"/>
                    <a:pt x="30322" y="9074"/>
                  </a:cubicBezTo>
                  <a:lnTo>
                    <a:pt x="30322" y="9074"/>
                  </a:lnTo>
                  <a:cubicBezTo>
                    <a:pt x="29755" y="9974"/>
                    <a:pt x="29188" y="10908"/>
                    <a:pt x="28654" y="11809"/>
                  </a:cubicBezTo>
                  <a:cubicBezTo>
                    <a:pt x="27420" y="13810"/>
                    <a:pt x="26319" y="15645"/>
                    <a:pt x="24551" y="17113"/>
                  </a:cubicBezTo>
                  <a:cubicBezTo>
                    <a:pt x="27086" y="12743"/>
                    <a:pt x="29354" y="8240"/>
                    <a:pt x="31389" y="3603"/>
                  </a:cubicBezTo>
                  <a:lnTo>
                    <a:pt x="31389" y="3603"/>
                  </a:lnTo>
                  <a:cubicBezTo>
                    <a:pt x="29588" y="6472"/>
                    <a:pt x="27853" y="9307"/>
                    <a:pt x="25852" y="12009"/>
                  </a:cubicBezTo>
                  <a:cubicBezTo>
                    <a:pt x="25185" y="12943"/>
                    <a:pt x="24317" y="13644"/>
                    <a:pt x="23584" y="14511"/>
                  </a:cubicBezTo>
                  <a:cubicBezTo>
                    <a:pt x="25085" y="10408"/>
                    <a:pt x="26152" y="6272"/>
                    <a:pt x="26986" y="1935"/>
                  </a:cubicBezTo>
                  <a:lnTo>
                    <a:pt x="26986" y="1935"/>
                  </a:lnTo>
                  <a:cubicBezTo>
                    <a:pt x="26019" y="5671"/>
                    <a:pt x="24551" y="9274"/>
                    <a:pt x="22750" y="12643"/>
                  </a:cubicBezTo>
                  <a:cubicBezTo>
                    <a:pt x="23550" y="8406"/>
                    <a:pt x="24417" y="4337"/>
                    <a:pt x="24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09" name="Google Shape;6909;p34"/>
            <p:cNvSpPr/>
            <p:nvPr/>
          </p:nvSpPr>
          <p:spPr>
            <a:xfrm>
              <a:off x="4126450" y="1738350"/>
              <a:ext cx="221025" cy="430325"/>
            </a:xfrm>
            <a:custGeom>
              <a:avLst/>
              <a:gdLst/>
              <a:ahLst/>
              <a:cxnLst/>
              <a:rect l="l" t="t" r="r" b="b"/>
              <a:pathLst>
                <a:path w="8841" h="17213" extrusionOk="0">
                  <a:moveTo>
                    <a:pt x="1101" y="1"/>
                  </a:moveTo>
                  <a:lnTo>
                    <a:pt x="1101" y="1"/>
                  </a:lnTo>
                  <a:cubicBezTo>
                    <a:pt x="1268" y="2602"/>
                    <a:pt x="634" y="5238"/>
                    <a:pt x="1" y="7840"/>
                  </a:cubicBezTo>
                  <a:cubicBezTo>
                    <a:pt x="134" y="7706"/>
                    <a:pt x="267" y="7606"/>
                    <a:pt x="301" y="7439"/>
                  </a:cubicBezTo>
                  <a:lnTo>
                    <a:pt x="1635" y="3770"/>
                  </a:lnTo>
                  <a:lnTo>
                    <a:pt x="1635" y="3770"/>
                  </a:lnTo>
                  <a:cubicBezTo>
                    <a:pt x="1268" y="6038"/>
                    <a:pt x="768" y="8207"/>
                    <a:pt x="1" y="10341"/>
                  </a:cubicBezTo>
                  <a:cubicBezTo>
                    <a:pt x="1101" y="8674"/>
                    <a:pt x="1969" y="6906"/>
                    <a:pt x="2636" y="5038"/>
                  </a:cubicBezTo>
                  <a:lnTo>
                    <a:pt x="2636" y="5038"/>
                  </a:lnTo>
                  <a:cubicBezTo>
                    <a:pt x="2269" y="6772"/>
                    <a:pt x="1902" y="8473"/>
                    <a:pt x="1335" y="10175"/>
                  </a:cubicBezTo>
                  <a:cubicBezTo>
                    <a:pt x="2302" y="8674"/>
                    <a:pt x="3069" y="7039"/>
                    <a:pt x="3570" y="5304"/>
                  </a:cubicBezTo>
                  <a:lnTo>
                    <a:pt x="3570" y="5304"/>
                  </a:lnTo>
                  <a:cubicBezTo>
                    <a:pt x="3136" y="7539"/>
                    <a:pt x="2502" y="9741"/>
                    <a:pt x="1668" y="11876"/>
                  </a:cubicBezTo>
                  <a:cubicBezTo>
                    <a:pt x="2536" y="11009"/>
                    <a:pt x="3270" y="9974"/>
                    <a:pt x="3703" y="8807"/>
                  </a:cubicBezTo>
                  <a:cubicBezTo>
                    <a:pt x="3970" y="8173"/>
                    <a:pt x="4137" y="7506"/>
                    <a:pt x="4504" y="6906"/>
                  </a:cubicBezTo>
                  <a:lnTo>
                    <a:pt x="4504" y="6906"/>
                  </a:lnTo>
                  <a:cubicBezTo>
                    <a:pt x="4003" y="9040"/>
                    <a:pt x="3336" y="11075"/>
                    <a:pt x="2536" y="13077"/>
                  </a:cubicBezTo>
                  <a:cubicBezTo>
                    <a:pt x="3903" y="11242"/>
                    <a:pt x="4871" y="9307"/>
                    <a:pt x="5504" y="7139"/>
                  </a:cubicBezTo>
                  <a:lnTo>
                    <a:pt x="5504" y="7139"/>
                  </a:lnTo>
                  <a:cubicBezTo>
                    <a:pt x="5071" y="9307"/>
                    <a:pt x="4504" y="11342"/>
                    <a:pt x="3670" y="13377"/>
                  </a:cubicBezTo>
                  <a:cubicBezTo>
                    <a:pt x="4904" y="11409"/>
                    <a:pt x="5838" y="9374"/>
                    <a:pt x="6438" y="7172"/>
                  </a:cubicBezTo>
                  <a:lnTo>
                    <a:pt x="6438" y="7172"/>
                  </a:lnTo>
                  <a:cubicBezTo>
                    <a:pt x="6072" y="9708"/>
                    <a:pt x="5404" y="12209"/>
                    <a:pt x="4337" y="14578"/>
                  </a:cubicBezTo>
                  <a:cubicBezTo>
                    <a:pt x="4671" y="14311"/>
                    <a:pt x="4904" y="14011"/>
                    <a:pt x="5104" y="13644"/>
                  </a:cubicBezTo>
                  <a:cubicBezTo>
                    <a:pt x="5938" y="12143"/>
                    <a:pt x="6472" y="10508"/>
                    <a:pt x="7006" y="8874"/>
                  </a:cubicBezTo>
                  <a:lnTo>
                    <a:pt x="7006" y="8874"/>
                  </a:lnTo>
                  <a:cubicBezTo>
                    <a:pt x="6405" y="11242"/>
                    <a:pt x="5671" y="13510"/>
                    <a:pt x="4737" y="15745"/>
                  </a:cubicBezTo>
                  <a:cubicBezTo>
                    <a:pt x="6272" y="14144"/>
                    <a:pt x="6739" y="11876"/>
                    <a:pt x="7639" y="9874"/>
                  </a:cubicBezTo>
                  <a:lnTo>
                    <a:pt x="7639" y="9874"/>
                  </a:lnTo>
                  <a:cubicBezTo>
                    <a:pt x="7239" y="12109"/>
                    <a:pt x="6639" y="14344"/>
                    <a:pt x="5638" y="16412"/>
                  </a:cubicBezTo>
                  <a:cubicBezTo>
                    <a:pt x="5771" y="16379"/>
                    <a:pt x="5838" y="16412"/>
                    <a:pt x="5938" y="16279"/>
                  </a:cubicBezTo>
                  <a:cubicBezTo>
                    <a:pt x="6839" y="14878"/>
                    <a:pt x="7406" y="13243"/>
                    <a:pt x="7940" y="11676"/>
                  </a:cubicBezTo>
                  <a:lnTo>
                    <a:pt x="7940" y="11676"/>
                  </a:lnTo>
                  <a:cubicBezTo>
                    <a:pt x="7806" y="12676"/>
                    <a:pt x="7639" y="13544"/>
                    <a:pt x="7406" y="14544"/>
                  </a:cubicBezTo>
                  <a:cubicBezTo>
                    <a:pt x="7739" y="13844"/>
                    <a:pt x="8006" y="13177"/>
                    <a:pt x="8240" y="12410"/>
                  </a:cubicBezTo>
                  <a:lnTo>
                    <a:pt x="8240" y="12410"/>
                  </a:lnTo>
                  <a:cubicBezTo>
                    <a:pt x="7806" y="14077"/>
                    <a:pt x="7306" y="15612"/>
                    <a:pt x="6639" y="17213"/>
                  </a:cubicBezTo>
                  <a:cubicBezTo>
                    <a:pt x="7272" y="16246"/>
                    <a:pt x="7806" y="15312"/>
                    <a:pt x="8106" y="14311"/>
                  </a:cubicBezTo>
                  <a:cubicBezTo>
                    <a:pt x="8340" y="13644"/>
                    <a:pt x="8607" y="12910"/>
                    <a:pt x="8840" y="12243"/>
                  </a:cubicBezTo>
                  <a:cubicBezTo>
                    <a:pt x="8807" y="9674"/>
                    <a:pt x="8673" y="7072"/>
                    <a:pt x="7172" y="5038"/>
                  </a:cubicBezTo>
                  <a:cubicBezTo>
                    <a:pt x="5605" y="2903"/>
                    <a:pt x="2903" y="1902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0" name="Google Shape;6910;p34"/>
            <p:cNvSpPr/>
            <p:nvPr/>
          </p:nvSpPr>
          <p:spPr>
            <a:xfrm>
              <a:off x="4277400" y="2202850"/>
              <a:ext cx="214325" cy="345275"/>
            </a:xfrm>
            <a:custGeom>
              <a:avLst/>
              <a:gdLst/>
              <a:ahLst/>
              <a:cxnLst/>
              <a:rect l="l" t="t" r="r" b="b"/>
              <a:pathLst>
                <a:path w="8573" h="13811" extrusionOk="0">
                  <a:moveTo>
                    <a:pt x="3636" y="1"/>
                  </a:moveTo>
                  <a:cubicBezTo>
                    <a:pt x="2902" y="2436"/>
                    <a:pt x="1668" y="4671"/>
                    <a:pt x="0" y="6605"/>
                  </a:cubicBezTo>
                  <a:cubicBezTo>
                    <a:pt x="1168" y="5271"/>
                    <a:pt x="2335" y="3970"/>
                    <a:pt x="3569" y="2669"/>
                  </a:cubicBezTo>
                  <a:lnTo>
                    <a:pt x="3569" y="2669"/>
                  </a:lnTo>
                  <a:cubicBezTo>
                    <a:pt x="3403" y="3370"/>
                    <a:pt x="3136" y="3970"/>
                    <a:pt x="2735" y="4604"/>
                  </a:cubicBezTo>
                  <a:cubicBezTo>
                    <a:pt x="2302" y="5204"/>
                    <a:pt x="1801" y="5771"/>
                    <a:pt x="1468" y="6439"/>
                  </a:cubicBezTo>
                  <a:cubicBezTo>
                    <a:pt x="2469" y="5771"/>
                    <a:pt x="3269" y="4871"/>
                    <a:pt x="4070" y="3970"/>
                  </a:cubicBezTo>
                  <a:lnTo>
                    <a:pt x="4070" y="3970"/>
                  </a:lnTo>
                  <a:cubicBezTo>
                    <a:pt x="3436" y="5104"/>
                    <a:pt x="2669" y="6138"/>
                    <a:pt x="1835" y="7139"/>
                  </a:cubicBezTo>
                  <a:cubicBezTo>
                    <a:pt x="2969" y="6338"/>
                    <a:pt x="4070" y="5505"/>
                    <a:pt x="5004" y="4537"/>
                  </a:cubicBezTo>
                  <a:lnTo>
                    <a:pt x="5004" y="4537"/>
                  </a:lnTo>
                  <a:cubicBezTo>
                    <a:pt x="4103" y="5838"/>
                    <a:pt x="3136" y="7039"/>
                    <a:pt x="2102" y="8206"/>
                  </a:cubicBezTo>
                  <a:cubicBezTo>
                    <a:pt x="3236" y="7606"/>
                    <a:pt x="4170" y="6839"/>
                    <a:pt x="5070" y="5871"/>
                  </a:cubicBezTo>
                  <a:lnTo>
                    <a:pt x="5070" y="5871"/>
                  </a:lnTo>
                  <a:cubicBezTo>
                    <a:pt x="4403" y="7339"/>
                    <a:pt x="3569" y="8640"/>
                    <a:pt x="2569" y="9841"/>
                  </a:cubicBezTo>
                  <a:cubicBezTo>
                    <a:pt x="3403" y="9374"/>
                    <a:pt x="4136" y="8874"/>
                    <a:pt x="4904" y="8273"/>
                  </a:cubicBezTo>
                  <a:cubicBezTo>
                    <a:pt x="5104" y="8040"/>
                    <a:pt x="5304" y="7873"/>
                    <a:pt x="5471" y="7673"/>
                  </a:cubicBezTo>
                  <a:lnTo>
                    <a:pt x="5471" y="7673"/>
                  </a:lnTo>
                  <a:cubicBezTo>
                    <a:pt x="4670" y="8807"/>
                    <a:pt x="3803" y="9841"/>
                    <a:pt x="2802" y="10808"/>
                  </a:cubicBezTo>
                  <a:cubicBezTo>
                    <a:pt x="4203" y="9941"/>
                    <a:pt x="5471" y="8974"/>
                    <a:pt x="6705" y="7840"/>
                  </a:cubicBezTo>
                  <a:lnTo>
                    <a:pt x="6705" y="7840"/>
                  </a:lnTo>
                  <a:cubicBezTo>
                    <a:pt x="5571" y="9441"/>
                    <a:pt x="4403" y="10975"/>
                    <a:pt x="3069" y="12443"/>
                  </a:cubicBezTo>
                  <a:cubicBezTo>
                    <a:pt x="4570" y="11509"/>
                    <a:pt x="5938" y="10441"/>
                    <a:pt x="7105" y="9107"/>
                  </a:cubicBezTo>
                  <a:lnTo>
                    <a:pt x="7105" y="9107"/>
                  </a:lnTo>
                  <a:cubicBezTo>
                    <a:pt x="6238" y="10675"/>
                    <a:pt x="5437" y="12276"/>
                    <a:pt x="4537" y="13810"/>
                  </a:cubicBezTo>
                  <a:cubicBezTo>
                    <a:pt x="5804" y="12610"/>
                    <a:pt x="6905" y="11275"/>
                    <a:pt x="7806" y="9774"/>
                  </a:cubicBezTo>
                  <a:lnTo>
                    <a:pt x="7806" y="9774"/>
                  </a:lnTo>
                  <a:cubicBezTo>
                    <a:pt x="7472" y="10642"/>
                    <a:pt x="7239" y="11509"/>
                    <a:pt x="6905" y="12409"/>
                  </a:cubicBezTo>
                  <a:cubicBezTo>
                    <a:pt x="7439" y="11109"/>
                    <a:pt x="8106" y="9908"/>
                    <a:pt x="8573" y="8573"/>
                  </a:cubicBezTo>
                  <a:cubicBezTo>
                    <a:pt x="7239" y="6805"/>
                    <a:pt x="5871" y="5071"/>
                    <a:pt x="4837" y="3036"/>
                  </a:cubicBezTo>
                  <a:cubicBezTo>
                    <a:pt x="4337" y="2102"/>
                    <a:pt x="3936" y="1035"/>
                    <a:pt x="3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1" name="Google Shape;6911;p34"/>
            <p:cNvSpPr/>
            <p:nvPr/>
          </p:nvSpPr>
          <p:spPr>
            <a:xfrm>
              <a:off x="3215800" y="2273725"/>
              <a:ext cx="295225" cy="366125"/>
            </a:xfrm>
            <a:custGeom>
              <a:avLst/>
              <a:gdLst/>
              <a:ahLst/>
              <a:cxnLst/>
              <a:rect l="l" t="t" r="r" b="b"/>
              <a:pathLst>
                <a:path w="11809" h="14645" extrusionOk="0">
                  <a:moveTo>
                    <a:pt x="9140" y="1"/>
                  </a:moveTo>
                  <a:cubicBezTo>
                    <a:pt x="7839" y="1902"/>
                    <a:pt x="5571" y="2803"/>
                    <a:pt x="3503" y="3904"/>
                  </a:cubicBezTo>
                  <a:cubicBezTo>
                    <a:pt x="2302" y="4571"/>
                    <a:pt x="1135" y="5305"/>
                    <a:pt x="234" y="6406"/>
                  </a:cubicBezTo>
                  <a:cubicBezTo>
                    <a:pt x="167" y="6472"/>
                    <a:pt x="67" y="6606"/>
                    <a:pt x="1" y="6672"/>
                  </a:cubicBezTo>
                  <a:cubicBezTo>
                    <a:pt x="968" y="9141"/>
                    <a:pt x="2536" y="11309"/>
                    <a:pt x="4637" y="12977"/>
                  </a:cubicBezTo>
                  <a:cubicBezTo>
                    <a:pt x="3403" y="11442"/>
                    <a:pt x="2502" y="9741"/>
                    <a:pt x="1869" y="7907"/>
                  </a:cubicBezTo>
                  <a:lnTo>
                    <a:pt x="1869" y="7907"/>
                  </a:lnTo>
                  <a:cubicBezTo>
                    <a:pt x="3203" y="9908"/>
                    <a:pt x="4704" y="11676"/>
                    <a:pt x="6405" y="13344"/>
                  </a:cubicBezTo>
                  <a:cubicBezTo>
                    <a:pt x="6805" y="13677"/>
                    <a:pt x="7206" y="14011"/>
                    <a:pt x="7673" y="14244"/>
                  </a:cubicBezTo>
                  <a:cubicBezTo>
                    <a:pt x="7239" y="13644"/>
                    <a:pt x="6705" y="13244"/>
                    <a:pt x="6238" y="12777"/>
                  </a:cubicBezTo>
                  <a:cubicBezTo>
                    <a:pt x="5138" y="11609"/>
                    <a:pt x="4470" y="10342"/>
                    <a:pt x="3703" y="8941"/>
                  </a:cubicBezTo>
                  <a:lnTo>
                    <a:pt x="3703" y="8941"/>
                  </a:lnTo>
                  <a:cubicBezTo>
                    <a:pt x="5171" y="10408"/>
                    <a:pt x="6672" y="11843"/>
                    <a:pt x="8173" y="13310"/>
                  </a:cubicBezTo>
                  <a:cubicBezTo>
                    <a:pt x="8707" y="13844"/>
                    <a:pt x="9207" y="14311"/>
                    <a:pt x="9874" y="14645"/>
                  </a:cubicBezTo>
                  <a:cubicBezTo>
                    <a:pt x="9174" y="13644"/>
                    <a:pt x="8173" y="12843"/>
                    <a:pt x="7339" y="11976"/>
                  </a:cubicBezTo>
                  <a:cubicBezTo>
                    <a:pt x="5871" y="10508"/>
                    <a:pt x="4671" y="8774"/>
                    <a:pt x="3870" y="6839"/>
                  </a:cubicBezTo>
                  <a:lnTo>
                    <a:pt x="3870" y="6839"/>
                  </a:lnTo>
                  <a:cubicBezTo>
                    <a:pt x="6805" y="9007"/>
                    <a:pt x="8573" y="12410"/>
                    <a:pt x="11742" y="14144"/>
                  </a:cubicBezTo>
                  <a:cubicBezTo>
                    <a:pt x="9040" y="11509"/>
                    <a:pt x="6639" y="8574"/>
                    <a:pt x="4537" y="5405"/>
                  </a:cubicBezTo>
                  <a:lnTo>
                    <a:pt x="4537" y="5405"/>
                  </a:lnTo>
                  <a:cubicBezTo>
                    <a:pt x="6505" y="7640"/>
                    <a:pt x="8640" y="9474"/>
                    <a:pt x="11008" y="11276"/>
                  </a:cubicBezTo>
                  <a:cubicBezTo>
                    <a:pt x="10308" y="10175"/>
                    <a:pt x="9374" y="9241"/>
                    <a:pt x="8540" y="8240"/>
                  </a:cubicBezTo>
                  <a:cubicBezTo>
                    <a:pt x="7739" y="7239"/>
                    <a:pt x="7006" y="6172"/>
                    <a:pt x="6739" y="4904"/>
                  </a:cubicBezTo>
                  <a:lnTo>
                    <a:pt x="6739" y="4904"/>
                  </a:lnTo>
                  <a:cubicBezTo>
                    <a:pt x="8140" y="6739"/>
                    <a:pt x="9641" y="8407"/>
                    <a:pt x="11242" y="9975"/>
                  </a:cubicBezTo>
                  <a:cubicBezTo>
                    <a:pt x="9474" y="8140"/>
                    <a:pt x="8040" y="6105"/>
                    <a:pt x="6905" y="3804"/>
                  </a:cubicBezTo>
                  <a:lnTo>
                    <a:pt x="6905" y="3804"/>
                  </a:lnTo>
                  <a:cubicBezTo>
                    <a:pt x="7406" y="4604"/>
                    <a:pt x="8140" y="5271"/>
                    <a:pt x="8807" y="5939"/>
                  </a:cubicBezTo>
                  <a:cubicBezTo>
                    <a:pt x="9407" y="6572"/>
                    <a:pt x="10041" y="7173"/>
                    <a:pt x="10875" y="7406"/>
                  </a:cubicBezTo>
                  <a:cubicBezTo>
                    <a:pt x="9641" y="6005"/>
                    <a:pt x="8540" y="4437"/>
                    <a:pt x="7739" y="2736"/>
                  </a:cubicBezTo>
                  <a:lnTo>
                    <a:pt x="7739" y="2736"/>
                  </a:lnTo>
                  <a:cubicBezTo>
                    <a:pt x="9040" y="3904"/>
                    <a:pt x="9841" y="5505"/>
                    <a:pt x="11375" y="6339"/>
                  </a:cubicBezTo>
                  <a:cubicBezTo>
                    <a:pt x="10141" y="5005"/>
                    <a:pt x="9074" y="3470"/>
                    <a:pt x="8306" y="1836"/>
                  </a:cubicBezTo>
                  <a:cubicBezTo>
                    <a:pt x="8240" y="1669"/>
                    <a:pt x="8173" y="1502"/>
                    <a:pt x="8306" y="1402"/>
                  </a:cubicBezTo>
                  <a:cubicBezTo>
                    <a:pt x="9341" y="2469"/>
                    <a:pt x="10508" y="3403"/>
                    <a:pt x="11809" y="4271"/>
                  </a:cubicBezTo>
                  <a:cubicBezTo>
                    <a:pt x="11309" y="3770"/>
                    <a:pt x="10908" y="3170"/>
                    <a:pt x="10541" y="2569"/>
                  </a:cubicBezTo>
                  <a:cubicBezTo>
                    <a:pt x="10308" y="2136"/>
                    <a:pt x="10008" y="1669"/>
                    <a:pt x="9741" y="1235"/>
                  </a:cubicBezTo>
                  <a:cubicBezTo>
                    <a:pt x="9507" y="835"/>
                    <a:pt x="9307" y="435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2" name="Google Shape;6912;p34"/>
            <p:cNvSpPr/>
            <p:nvPr/>
          </p:nvSpPr>
          <p:spPr>
            <a:xfrm>
              <a:off x="3114900" y="2741575"/>
              <a:ext cx="312750" cy="331100"/>
            </a:xfrm>
            <a:custGeom>
              <a:avLst/>
              <a:gdLst/>
              <a:ahLst/>
              <a:cxnLst/>
              <a:rect l="l" t="t" r="r" b="b"/>
              <a:pathLst>
                <a:path w="12510" h="13244" extrusionOk="0">
                  <a:moveTo>
                    <a:pt x="2235" y="0"/>
                  </a:moveTo>
                  <a:cubicBezTo>
                    <a:pt x="2235" y="134"/>
                    <a:pt x="2202" y="301"/>
                    <a:pt x="2169" y="434"/>
                  </a:cubicBezTo>
                  <a:cubicBezTo>
                    <a:pt x="1668" y="2569"/>
                    <a:pt x="434" y="4570"/>
                    <a:pt x="200" y="6739"/>
                  </a:cubicBezTo>
                  <a:cubicBezTo>
                    <a:pt x="0" y="8607"/>
                    <a:pt x="534" y="10475"/>
                    <a:pt x="1001" y="12309"/>
                  </a:cubicBezTo>
                  <a:cubicBezTo>
                    <a:pt x="1902" y="12643"/>
                    <a:pt x="2769" y="12943"/>
                    <a:pt x="3703" y="13243"/>
                  </a:cubicBezTo>
                  <a:cubicBezTo>
                    <a:pt x="2902" y="12943"/>
                    <a:pt x="2235" y="12576"/>
                    <a:pt x="1568" y="12109"/>
                  </a:cubicBezTo>
                  <a:lnTo>
                    <a:pt x="1568" y="12109"/>
                  </a:lnTo>
                  <a:cubicBezTo>
                    <a:pt x="2569" y="12443"/>
                    <a:pt x="3536" y="12643"/>
                    <a:pt x="4570" y="12776"/>
                  </a:cubicBezTo>
                  <a:cubicBezTo>
                    <a:pt x="3570" y="12343"/>
                    <a:pt x="2702" y="11909"/>
                    <a:pt x="1768" y="11342"/>
                  </a:cubicBezTo>
                  <a:lnTo>
                    <a:pt x="1768" y="11342"/>
                  </a:lnTo>
                  <a:cubicBezTo>
                    <a:pt x="3269" y="11976"/>
                    <a:pt x="4770" y="12443"/>
                    <a:pt x="6372" y="12743"/>
                  </a:cubicBezTo>
                  <a:cubicBezTo>
                    <a:pt x="4704" y="12242"/>
                    <a:pt x="3203" y="11442"/>
                    <a:pt x="1868" y="10408"/>
                  </a:cubicBezTo>
                  <a:lnTo>
                    <a:pt x="1868" y="10408"/>
                  </a:lnTo>
                  <a:cubicBezTo>
                    <a:pt x="3836" y="11275"/>
                    <a:pt x="5838" y="11842"/>
                    <a:pt x="7939" y="12142"/>
                  </a:cubicBezTo>
                  <a:cubicBezTo>
                    <a:pt x="5704" y="11409"/>
                    <a:pt x="3670" y="10308"/>
                    <a:pt x="1702" y="9007"/>
                  </a:cubicBezTo>
                  <a:lnTo>
                    <a:pt x="1702" y="9007"/>
                  </a:lnTo>
                  <a:cubicBezTo>
                    <a:pt x="4070" y="10108"/>
                    <a:pt x="6538" y="10908"/>
                    <a:pt x="9073" y="11442"/>
                  </a:cubicBezTo>
                  <a:cubicBezTo>
                    <a:pt x="6705" y="10575"/>
                    <a:pt x="4370" y="9574"/>
                    <a:pt x="2202" y="8240"/>
                  </a:cubicBezTo>
                  <a:lnTo>
                    <a:pt x="2202" y="8240"/>
                  </a:lnTo>
                  <a:cubicBezTo>
                    <a:pt x="4704" y="9607"/>
                    <a:pt x="7406" y="10308"/>
                    <a:pt x="10174" y="10575"/>
                  </a:cubicBezTo>
                  <a:cubicBezTo>
                    <a:pt x="7939" y="9941"/>
                    <a:pt x="5871" y="8973"/>
                    <a:pt x="3903" y="7673"/>
                  </a:cubicBezTo>
                  <a:lnTo>
                    <a:pt x="3903" y="7673"/>
                  </a:lnTo>
                  <a:cubicBezTo>
                    <a:pt x="6036" y="8739"/>
                    <a:pt x="8382" y="9263"/>
                    <a:pt x="10762" y="9263"/>
                  </a:cubicBezTo>
                  <a:cubicBezTo>
                    <a:pt x="11210" y="9263"/>
                    <a:pt x="11660" y="9244"/>
                    <a:pt x="12109" y="9207"/>
                  </a:cubicBezTo>
                  <a:cubicBezTo>
                    <a:pt x="9305" y="8979"/>
                    <a:pt x="6693" y="7858"/>
                    <a:pt x="4085" y="6780"/>
                  </a:cubicBezTo>
                  <a:lnTo>
                    <a:pt x="4085" y="6780"/>
                  </a:lnTo>
                  <a:cubicBezTo>
                    <a:pt x="5395" y="7319"/>
                    <a:pt x="6735" y="7818"/>
                    <a:pt x="8106" y="8073"/>
                  </a:cubicBezTo>
                  <a:cubicBezTo>
                    <a:pt x="8803" y="8184"/>
                    <a:pt x="9507" y="8257"/>
                    <a:pt x="10208" y="8257"/>
                  </a:cubicBezTo>
                  <a:cubicBezTo>
                    <a:pt x="10984" y="8257"/>
                    <a:pt x="11756" y="8167"/>
                    <a:pt x="12509" y="7939"/>
                  </a:cubicBezTo>
                  <a:lnTo>
                    <a:pt x="12509" y="7939"/>
                  </a:lnTo>
                  <a:cubicBezTo>
                    <a:pt x="12420" y="7942"/>
                    <a:pt x="12330" y="7943"/>
                    <a:pt x="12241" y="7943"/>
                  </a:cubicBezTo>
                  <a:cubicBezTo>
                    <a:pt x="9773" y="7943"/>
                    <a:pt x="7459" y="7065"/>
                    <a:pt x="5237" y="5938"/>
                  </a:cubicBezTo>
                  <a:lnTo>
                    <a:pt x="5237" y="5938"/>
                  </a:lnTo>
                  <a:cubicBezTo>
                    <a:pt x="7239" y="6905"/>
                    <a:pt x="9474" y="7439"/>
                    <a:pt x="11709" y="7472"/>
                  </a:cubicBezTo>
                  <a:cubicBezTo>
                    <a:pt x="10041" y="7039"/>
                    <a:pt x="8406" y="6538"/>
                    <a:pt x="6872" y="5771"/>
                  </a:cubicBezTo>
                  <a:cubicBezTo>
                    <a:pt x="5337" y="5004"/>
                    <a:pt x="3903" y="4070"/>
                    <a:pt x="2869" y="2669"/>
                  </a:cubicBezTo>
                  <a:lnTo>
                    <a:pt x="2869" y="2669"/>
                  </a:lnTo>
                  <a:cubicBezTo>
                    <a:pt x="3603" y="3603"/>
                    <a:pt x="4670" y="4270"/>
                    <a:pt x="5738" y="4737"/>
                  </a:cubicBezTo>
                  <a:cubicBezTo>
                    <a:pt x="6872" y="5171"/>
                    <a:pt x="8006" y="5338"/>
                    <a:pt x="9174" y="5604"/>
                  </a:cubicBezTo>
                  <a:cubicBezTo>
                    <a:pt x="6405" y="4404"/>
                    <a:pt x="4003" y="2435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3" name="Google Shape;6913;p34"/>
            <p:cNvSpPr/>
            <p:nvPr/>
          </p:nvSpPr>
          <p:spPr>
            <a:xfrm>
              <a:off x="3542700" y="1318050"/>
              <a:ext cx="240200" cy="715550"/>
            </a:xfrm>
            <a:custGeom>
              <a:avLst/>
              <a:gdLst/>
              <a:ahLst/>
              <a:cxnLst/>
              <a:rect l="l" t="t" r="r" b="b"/>
              <a:pathLst>
                <a:path w="9608" h="28622" extrusionOk="0">
                  <a:moveTo>
                    <a:pt x="7812" y="18789"/>
                  </a:moveTo>
                  <a:lnTo>
                    <a:pt x="7812" y="18789"/>
                  </a:lnTo>
                  <a:cubicBezTo>
                    <a:pt x="7821" y="18819"/>
                    <a:pt x="7830" y="18850"/>
                    <a:pt x="7839" y="18881"/>
                  </a:cubicBezTo>
                  <a:lnTo>
                    <a:pt x="7839" y="18847"/>
                  </a:lnTo>
                  <a:cubicBezTo>
                    <a:pt x="7830" y="18828"/>
                    <a:pt x="7821" y="18808"/>
                    <a:pt x="7812" y="18789"/>
                  </a:cubicBezTo>
                  <a:close/>
                  <a:moveTo>
                    <a:pt x="9140" y="1"/>
                  </a:moveTo>
                  <a:cubicBezTo>
                    <a:pt x="9040" y="4270"/>
                    <a:pt x="7973" y="8473"/>
                    <a:pt x="6072" y="12276"/>
                  </a:cubicBezTo>
                  <a:cubicBezTo>
                    <a:pt x="6072" y="12309"/>
                    <a:pt x="6005" y="12309"/>
                    <a:pt x="6005" y="12343"/>
                  </a:cubicBezTo>
                  <a:cubicBezTo>
                    <a:pt x="4837" y="14611"/>
                    <a:pt x="3403" y="16713"/>
                    <a:pt x="1635" y="18581"/>
                  </a:cubicBezTo>
                  <a:cubicBezTo>
                    <a:pt x="1101" y="19181"/>
                    <a:pt x="568" y="19715"/>
                    <a:pt x="1" y="20315"/>
                  </a:cubicBezTo>
                  <a:cubicBezTo>
                    <a:pt x="101" y="23150"/>
                    <a:pt x="668" y="25953"/>
                    <a:pt x="1635" y="28621"/>
                  </a:cubicBezTo>
                  <a:cubicBezTo>
                    <a:pt x="1168" y="26786"/>
                    <a:pt x="1468" y="24852"/>
                    <a:pt x="1435" y="22984"/>
                  </a:cubicBezTo>
                  <a:cubicBezTo>
                    <a:pt x="1435" y="22523"/>
                    <a:pt x="1455" y="22101"/>
                    <a:pt x="1449" y="21674"/>
                  </a:cubicBezTo>
                  <a:lnTo>
                    <a:pt x="1449" y="21674"/>
                  </a:lnTo>
                  <a:cubicBezTo>
                    <a:pt x="1536" y="23360"/>
                    <a:pt x="1983" y="24940"/>
                    <a:pt x="2602" y="26520"/>
                  </a:cubicBezTo>
                  <a:cubicBezTo>
                    <a:pt x="2336" y="24985"/>
                    <a:pt x="2102" y="23484"/>
                    <a:pt x="2135" y="21916"/>
                  </a:cubicBezTo>
                  <a:cubicBezTo>
                    <a:pt x="2169" y="20849"/>
                    <a:pt x="2402" y="19848"/>
                    <a:pt x="2636" y="18814"/>
                  </a:cubicBezTo>
                  <a:cubicBezTo>
                    <a:pt x="2836" y="21449"/>
                    <a:pt x="3303" y="23984"/>
                    <a:pt x="4170" y="26486"/>
                  </a:cubicBezTo>
                  <a:cubicBezTo>
                    <a:pt x="3837" y="23484"/>
                    <a:pt x="3737" y="20449"/>
                    <a:pt x="3803" y="17446"/>
                  </a:cubicBezTo>
                  <a:cubicBezTo>
                    <a:pt x="3803" y="17280"/>
                    <a:pt x="3770" y="17146"/>
                    <a:pt x="3870" y="17013"/>
                  </a:cubicBezTo>
                  <a:cubicBezTo>
                    <a:pt x="3970" y="19114"/>
                    <a:pt x="4537" y="21082"/>
                    <a:pt x="5538" y="22884"/>
                  </a:cubicBezTo>
                  <a:cubicBezTo>
                    <a:pt x="5404" y="20382"/>
                    <a:pt x="5338" y="17980"/>
                    <a:pt x="5271" y="15445"/>
                  </a:cubicBezTo>
                  <a:lnTo>
                    <a:pt x="5271" y="15445"/>
                  </a:lnTo>
                  <a:cubicBezTo>
                    <a:pt x="5571" y="17313"/>
                    <a:pt x="6105" y="19081"/>
                    <a:pt x="6839" y="20882"/>
                  </a:cubicBezTo>
                  <a:cubicBezTo>
                    <a:pt x="6272" y="18547"/>
                    <a:pt x="6005" y="16179"/>
                    <a:pt x="6138" y="13777"/>
                  </a:cubicBezTo>
                  <a:lnTo>
                    <a:pt x="6138" y="13777"/>
                  </a:lnTo>
                  <a:cubicBezTo>
                    <a:pt x="6501" y="15491"/>
                    <a:pt x="7059" y="17172"/>
                    <a:pt x="7812" y="18789"/>
                  </a:cubicBezTo>
                  <a:lnTo>
                    <a:pt x="7812" y="18789"/>
                  </a:lnTo>
                  <a:cubicBezTo>
                    <a:pt x="7272" y="16946"/>
                    <a:pt x="7272" y="14945"/>
                    <a:pt x="7272" y="12977"/>
                  </a:cubicBezTo>
                  <a:lnTo>
                    <a:pt x="7272" y="12977"/>
                  </a:lnTo>
                  <a:cubicBezTo>
                    <a:pt x="7606" y="14711"/>
                    <a:pt x="8140" y="16379"/>
                    <a:pt x="8840" y="18013"/>
                  </a:cubicBezTo>
                  <a:cubicBezTo>
                    <a:pt x="8340" y="15645"/>
                    <a:pt x="8206" y="13177"/>
                    <a:pt x="8340" y="10708"/>
                  </a:cubicBezTo>
                  <a:lnTo>
                    <a:pt x="8340" y="10708"/>
                  </a:lnTo>
                  <a:cubicBezTo>
                    <a:pt x="8773" y="11842"/>
                    <a:pt x="8874" y="12977"/>
                    <a:pt x="9007" y="14177"/>
                  </a:cubicBezTo>
                  <a:cubicBezTo>
                    <a:pt x="9474" y="9808"/>
                    <a:pt x="9607" y="5438"/>
                    <a:pt x="9341" y="1035"/>
                  </a:cubicBezTo>
                  <a:cubicBezTo>
                    <a:pt x="9341" y="668"/>
                    <a:pt x="9307" y="301"/>
                    <a:pt x="9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4" name="Google Shape;6914;p34"/>
            <p:cNvSpPr/>
            <p:nvPr/>
          </p:nvSpPr>
          <p:spPr>
            <a:xfrm>
              <a:off x="4108100" y="3192725"/>
              <a:ext cx="231025" cy="464525"/>
            </a:xfrm>
            <a:custGeom>
              <a:avLst/>
              <a:gdLst/>
              <a:ahLst/>
              <a:cxnLst/>
              <a:rect l="l" t="t" r="r" b="b"/>
              <a:pathLst>
                <a:path w="9241" h="18581" extrusionOk="0">
                  <a:moveTo>
                    <a:pt x="3236" y="1"/>
                  </a:moveTo>
                  <a:lnTo>
                    <a:pt x="3236" y="1"/>
                  </a:lnTo>
                  <a:cubicBezTo>
                    <a:pt x="3703" y="601"/>
                    <a:pt x="4037" y="1335"/>
                    <a:pt x="4537" y="1935"/>
                  </a:cubicBezTo>
                  <a:cubicBezTo>
                    <a:pt x="4704" y="2102"/>
                    <a:pt x="4837" y="2269"/>
                    <a:pt x="4971" y="2436"/>
                  </a:cubicBezTo>
                  <a:cubicBezTo>
                    <a:pt x="5671" y="3270"/>
                    <a:pt x="6472" y="3937"/>
                    <a:pt x="7239" y="4671"/>
                  </a:cubicBezTo>
                  <a:cubicBezTo>
                    <a:pt x="7413" y="4795"/>
                    <a:pt x="7568" y="4937"/>
                    <a:pt x="7732" y="5029"/>
                  </a:cubicBezTo>
                  <a:lnTo>
                    <a:pt x="7732" y="5029"/>
                  </a:lnTo>
                  <a:cubicBezTo>
                    <a:pt x="6143" y="4331"/>
                    <a:pt x="4822" y="3331"/>
                    <a:pt x="3470" y="2269"/>
                  </a:cubicBezTo>
                  <a:lnTo>
                    <a:pt x="3470" y="2269"/>
                  </a:lnTo>
                  <a:cubicBezTo>
                    <a:pt x="4837" y="3937"/>
                    <a:pt x="6372" y="5505"/>
                    <a:pt x="8173" y="6739"/>
                  </a:cubicBezTo>
                  <a:cubicBezTo>
                    <a:pt x="5972" y="5838"/>
                    <a:pt x="4137" y="4204"/>
                    <a:pt x="2336" y="2569"/>
                  </a:cubicBezTo>
                  <a:lnTo>
                    <a:pt x="2336" y="2569"/>
                  </a:lnTo>
                  <a:cubicBezTo>
                    <a:pt x="3670" y="4604"/>
                    <a:pt x="5371" y="6405"/>
                    <a:pt x="7406" y="7773"/>
                  </a:cubicBezTo>
                  <a:cubicBezTo>
                    <a:pt x="5505" y="6705"/>
                    <a:pt x="3737" y="5438"/>
                    <a:pt x="2169" y="3903"/>
                  </a:cubicBezTo>
                  <a:lnTo>
                    <a:pt x="2169" y="3903"/>
                  </a:lnTo>
                  <a:cubicBezTo>
                    <a:pt x="2502" y="4270"/>
                    <a:pt x="2803" y="4704"/>
                    <a:pt x="3036" y="5171"/>
                  </a:cubicBezTo>
                  <a:cubicBezTo>
                    <a:pt x="3203" y="5505"/>
                    <a:pt x="3370" y="5838"/>
                    <a:pt x="3637" y="6105"/>
                  </a:cubicBezTo>
                  <a:cubicBezTo>
                    <a:pt x="3837" y="6372"/>
                    <a:pt x="4037" y="6572"/>
                    <a:pt x="4237" y="6772"/>
                  </a:cubicBezTo>
                  <a:cubicBezTo>
                    <a:pt x="4971" y="7439"/>
                    <a:pt x="5638" y="8073"/>
                    <a:pt x="6305" y="8740"/>
                  </a:cubicBezTo>
                  <a:cubicBezTo>
                    <a:pt x="5304" y="8206"/>
                    <a:pt x="4304" y="7706"/>
                    <a:pt x="3303" y="7172"/>
                  </a:cubicBezTo>
                  <a:cubicBezTo>
                    <a:pt x="2903" y="6906"/>
                    <a:pt x="2503" y="6705"/>
                    <a:pt x="2169" y="6372"/>
                  </a:cubicBezTo>
                  <a:lnTo>
                    <a:pt x="2169" y="6372"/>
                  </a:lnTo>
                  <a:cubicBezTo>
                    <a:pt x="2703" y="6906"/>
                    <a:pt x="3170" y="7506"/>
                    <a:pt x="3703" y="8073"/>
                  </a:cubicBezTo>
                  <a:cubicBezTo>
                    <a:pt x="4504" y="8874"/>
                    <a:pt x="5471" y="9507"/>
                    <a:pt x="6372" y="10108"/>
                  </a:cubicBezTo>
                  <a:cubicBezTo>
                    <a:pt x="5571" y="10008"/>
                    <a:pt x="4904" y="9507"/>
                    <a:pt x="4304" y="9040"/>
                  </a:cubicBezTo>
                  <a:cubicBezTo>
                    <a:pt x="3670" y="8573"/>
                    <a:pt x="3070" y="8173"/>
                    <a:pt x="2469" y="7706"/>
                  </a:cubicBezTo>
                  <a:lnTo>
                    <a:pt x="2469" y="7706"/>
                  </a:lnTo>
                  <a:cubicBezTo>
                    <a:pt x="3870" y="9274"/>
                    <a:pt x="5304" y="10842"/>
                    <a:pt x="6806" y="12343"/>
                  </a:cubicBezTo>
                  <a:cubicBezTo>
                    <a:pt x="5972" y="12176"/>
                    <a:pt x="5338" y="11609"/>
                    <a:pt x="4671" y="11109"/>
                  </a:cubicBezTo>
                  <a:lnTo>
                    <a:pt x="2536" y="9507"/>
                  </a:lnTo>
                  <a:lnTo>
                    <a:pt x="2536" y="9507"/>
                  </a:lnTo>
                  <a:cubicBezTo>
                    <a:pt x="3870" y="10908"/>
                    <a:pt x="5304" y="12209"/>
                    <a:pt x="6739" y="13544"/>
                  </a:cubicBezTo>
                  <a:cubicBezTo>
                    <a:pt x="4537" y="12843"/>
                    <a:pt x="2669" y="11542"/>
                    <a:pt x="735" y="10208"/>
                  </a:cubicBezTo>
                  <a:lnTo>
                    <a:pt x="735" y="10208"/>
                  </a:lnTo>
                  <a:cubicBezTo>
                    <a:pt x="901" y="10775"/>
                    <a:pt x="1202" y="11275"/>
                    <a:pt x="1535" y="11776"/>
                  </a:cubicBezTo>
                  <a:cubicBezTo>
                    <a:pt x="1802" y="12176"/>
                    <a:pt x="2069" y="12510"/>
                    <a:pt x="2336" y="12876"/>
                  </a:cubicBezTo>
                  <a:cubicBezTo>
                    <a:pt x="2536" y="13110"/>
                    <a:pt x="2736" y="13410"/>
                    <a:pt x="2969" y="13677"/>
                  </a:cubicBezTo>
                  <a:cubicBezTo>
                    <a:pt x="3336" y="14177"/>
                    <a:pt x="3803" y="14578"/>
                    <a:pt x="4237" y="15011"/>
                  </a:cubicBezTo>
                  <a:cubicBezTo>
                    <a:pt x="3803" y="14911"/>
                    <a:pt x="3470" y="14611"/>
                    <a:pt x="3136" y="14344"/>
                  </a:cubicBezTo>
                  <a:cubicBezTo>
                    <a:pt x="2236" y="13577"/>
                    <a:pt x="1402" y="12776"/>
                    <a:pt x="568" y="11942"/>
                  </a:cubicBezTo>
                  <a:lnTo>
                    <a:pt x="568" y="11942"/>
                  </a:lnTo>
                  <a:cubicBezTo>
                    <a:pt x="1635" y="13410"/>
                    <a:pt x="2736" y="14744"/>
                    <a:pt x="4004" y="16045"/>
                  </a:cubicBezTo>
                  <a:cubicBezTo>
                    <a:pt x="3136" y="15845"/>
                    <a:pt x="2469" y="15178"/>
                    <a:pt x="1835" y="14511"/>
                  </a:cubicBezTo>
                  <a:cubicBezTo>
                    <a:pt x="1335" y="14011"/>
                    <a:pt x="835" y="13544"/>
                    <a:pt x="401" y="13010"/>
                  </a:cubicBezTo>
                  <a:lnTo>
                    <a:pt x="401" y="13010"/>
                  </a:lnTo>
                  <a:cubicBezTo>
                    <a:pt x="1235" y="14244"/>
                    <a:pt x="2236" y="15378"/>
                    <a:pt x="3303" y="16512"/>
                  </a:cubicBezTo>
                  <a:cubicBezTo>
                    <a:pt x="2636" y="16379"/>
                    <a:pt x="2069" y="15912"/>
                    <a:pt x="1568" y="15412"/>
                  </a:cubicBezTo>
                  <a:cubicBezTo>
                    <a:pt x="1101" y="14911"/>
                    <a:pt x="601" y="14378"/>
                    <a:pt x="1" y="14077"/>
                  </a:cubicBezTo>
                  <a:lnTo>
                    <a:pt x="1" y="14077"/>
                  </a:lnTo>
                  <a:cubicBezTo>
                    <a:pt x="268" y="14277"/>
                    <a:pt x="468" y="14511"/>
                    <a:pt x="601" y="14778"/>
                  </a:cubicBezTo>
                  <a:cubicBezTo>
                    <a:pt x="1202" y="15745"/>
                    <a:pt x="1869" y="16679"/>
                    <a:pt x="2769" y="17346"/>
                  </a:cubicBezTo>
                  <a:cubicBezTo>
                    <a:pt x="2202" y="17246"/>
                    <a:pt x="1669" y="17013"/>
                    <a:pt x="1235" y="16579"/>
                  </a:cubicBezTo>
                  <a:cubicBezTo>
                    <a:pt x="835" y="16179"/>
                    <a:pt x="501" y="15678"/>
                    <a:pt x="67" y="15278"/>
                  </a:cubicBezTo>
                  <a:lnTo>
                    <a:pt x="67" y="15278"/>
                  </a:lnTo>
                  <a:cubicBezTo>
                    <a:pt x="735" y="16179"/>
                    <a:pt x="1502" y="16946"/>
                    <a:pt x="2269" y="17713"/>
                  </a:cubicBezTo>
                  <a:cubicBezTo>
                    <a:pt x="1435" y="17546"/>
                    <a:pt x="701" y="17180"/>
                    <a:pt x="34" y="16612"/>
                  </a:cubicBezTo>
                  <a:lnTo>
                    <a:pt x="34" y="16612"/>
                  </a:lnTo>
                  <a:cubicBezTo>
                    <a:pt x="301" y="16913"/>
                    <a:pt x="468" y="17280"/>
                    <a:pt x="701" y="17613"/>
                  </a:cubicBezTo>
                  <a:cubicBezTo>
                    <a:pt x="868" y="17880"/>
                    <a:pt x="1068" y="18080"/>
                    <a:pt x="1302" y="18314"/>
                  </a:cubicBezTo>
                  <a:cubicBezTo>
                    <a:pt x="1368" y="18414"/>
                    <a:pt x="1402" y="18514"/>
                    <a:pt x="1502" y="18581"/>
                  </a:cubicBezTo>
                  <a:cubicBezTo>
                    <a:pt x="2336" y="18547"/>
                    <a:pt x="3170" y="18280"/>
                    <a:pt x="3903" y="17847"/>
                  </a:cubicBezTo>
                  <a:cubicBezTo>
                    <a:pt x="6372" y="16379"/>
                    <a:pt x="7239" y="13243"/>
                    <a:pt x="7840" y="10408"/>
                  </a:cubicBezTo>
                  <a:cubicBezTo>
                    <a:pt x="8173" y="8440"/>
                    <a:pt x="8473" y="6405"/>
                    <a:pt x="9241" y="4671"/>
                  </a:cubicBezTo>
                  <a:cubicBezTo>
                    <a:pt x="7006" y="3403"/>
                    <a:pt x="5004" y="1869"/>
                    <a:pt x="32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5" name="Google Shape;6915;p34"/>
            <p:cNvSpPr/>
            <p:nvPr/>
          </p:nvSpPr>
          <p:spPr>
            <a:xfrm>
              <a:off x="3235825" y="3392025"/>
              <a:ext cx="391950" cy="174025"/>
            </a:xfrm>
            <a:custGeom>
              <a:avLst/>
              <a:gdLst/>
              <a:ahLst/>
              <a:cxnLst/>
              <a:rect l="l" t="t" r="r" b="b"/>
              <a:pathLst>
                <a:path w="15678" h="6961" extrusionOk="0">
                  <a:moveTo>
                    <a:pt x="11675" y="1"/>
                  </a:moveTo>
                  <a:lnTo>
                    <a:pt x="11675" y="1"/>
                  </a:lnTo>
                  <a:cubicBezTo>
                    <a:pt x="9740" y="1802"/>
                    <a:pt x="7372" y="3070"/>
                    <a:pt x="4837" y="3670"/>
                  </a:cubicBezTo>
                  <a:cubicBezTo>
                    <a:pt x="3803" y="3937"/>
                    <a:pt x="2769" y="4071"/>
                    <a:pt x="1735" y="4237"/>
                  </a:cubicBezTo>
                  <a:cubicBezTo>
                    <a:pt x="1168" y="4271"/>
                    <a:pt x="567" y="4337"/>
                    <a:pt x="0" y="4404"/>
                  </a:cubicBezTo>
                  <a:cubicBezTo>
                    <a:pt x="100" y="4604"/>
                    <a:pt x="267" y="4804"/>
                    <a:pt x="434" y="4971"/>
                  </a:cubicBezTo>
                  <a:cubicBezTo>
                    <a:pt x="1034" y="5605"/>
                    <a:pt x="1868" y="5939"/>
                    <a:pt x="2669" y="6239"/>
                  </a:cubicBezTo>
                  <a:cubicBezTo>
                    <a:pt x="4143" y="6723"/>
                    <a:pt x="5705" y="6960"/>
                    <a:pt x="7268" y="6960"/>
                  </a:cubicBezTo>
                  <a:cubicBezTo>
                    <a:pt x="8074" y="6960"/>
                    <a:pt x="8879" y="6897"/>
                    <a:pt x="9674" y="6772"/>
                  </a:cubicBezTo>
                  <a:cubicBezTo>
                    <a:pt x="11875" y="5838"/>
                    <a:pt x="13910" y="4504"/>
                    <a:pt x="15678" y="2836"/>
                  </a:cubicBezTo>
                  <a:lnTo>
                    <a:pt x="15678" y="2836"/>
                  </a:lnTo>
                  <a:cubicBezTo>
                    <a:pt x="13543" y="4571"/>
                    <a:pt x="10908" y="5705"/>
                    <a:pt x="8173" y="5939"/>
                  </a:cubicBezTo>
                  <a:cubicBezTo>
                    <a:pt x="10608" y="5005"/>
                    <a:pt x="12809" y="3570"/>
                    <a:pt x="14644" y="1669"/>
                  </a:cubicBezTo>
                  <a:lnTo>
                    <a:pt x="14644" y="1669"/>
                  </a:lnTo>
                  <a:cubicBezTo>
                    <a:pt x="12242" y="3670"/>
                    <a:pt x="9107" y="4504"/>
                    <a:pt x="6038" y="5305"/>
                  </a:cubicBezTo>
                  <a:cubicBezTo>
                    <a:pt x="8840" y="4171"/>
                    <a:pt x="11275" y="2436"/>
                    <a:pt x="13276" y="134"/>
                  </a:cubicBezTo>
                  <a:lnTo>
                    <a:pt x="13276" y="134"/>
                  </a:lnTo>
                  <a:cubicBezTo>
                    <a:pt x="10741" y="2569"/>
                    <a:pt x="7439" y="4104"/>
                    <a:pt x="3936" y="4638"/>
                  </a:cubicBezTo>
                  <a:cubicBezTo>
                    <a:pt x="5704" y="4104"/>
                    <a:pt x="7505" y="3570"/>
                    <a:pt x="9040" y="2503"/>
                  </a:cubicBezTo>
                  <a:cubicBezTo>
                    <a:pt x="10074" y="1802"/>
                    <a:pt x="10841" y="935"/>
                    <a:pt x="1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6" name="Google Shape;6916;p34"/>
            <p:cNvSpPr/>
            <p:nvPr/>
          </p:nvSpPr>
          <p:spPr>
            <a:xfrm>
              <a:off x="4349950" y="2834150"/>
              <a:ext cx="196825" cy="275350"/>
            </a:xfrm>
            <a:custGeom>
              <a:avLst/>
              <a:gdLst/>
              <a:ahLst/>
              <a:cxnLst/>
              <a:rect l="l" t="t" r="r" b="b"/>
              <a:pathLst>
                <a:path w="7873" h="11014" extrusionOk="0">
                  <a:moveTo>
                    <a:pt x="7873" y="0"/>
                  </a:moveTo>
                  <a:cubicBezTo>
                    <a:pt x="7406" y="500"/>
                    <a:pt x="6905" y="1001"/>
                    <a:pt x="6405" y="1434"/>
                  </a:cubicBezTo>
                  <a:cubicBezTo>
                    <a:pt x="4737" y="2935"/>
                    <a:pt x="2836" y="4170"/>
                    <a:pt x="934" y="5337"/>
                  </a:cubicBezTo>
                  <a:cubicBezTo>
                    <a:pt x="987" y="5376"/>
                    <a:pt x="1034" y="5390"/>
                    <a:pt x="1082" y="5390"/>
                  </a:cubicBezTo>
                  <a:cubicBezTo>
                    <a:pt x="1156" y="5390"/>
                    <a:pt x="1233" y="5357"/>
                    <a:pt x="1335" y="5337"/>
                  </a:cubicBezTo>
                  <a:cubicBezTo>
                    <a:pt x="2535" y="4937"/>
                    <a:pt x="3703" y="4503"/>
                    <a:pt x="4904" y="4070"/>
                  </a:cubicBezTo>
                  <a:lnTo>
                    <a:pt x="4904" y="4070"/>
                  </a:lnTo>
                  <a:cubicBezTo>
                    <a:pt x="3569" y="5337"/>
                    <a:pt x="2068" y="6238"/>
                    <a:pt x="367" y="6938"/>
                  </a:cubicBezTo>
                  <a:cubicBezTo>
                    <a:pt x="2035" y="6671"/>
                    <a:pt x="3569" y="6271"/>
                    <a:pt x="5171" y="5737"/>
                  </a:cubicBezTo>
                  <a:lnTo>
                    <a:pt x="5171" y="5737"/>
                  </a:lnTo>
                  <a:cubicBezTo>
                    <a:pt x="3703" y="6938"/>
                    <a:pt x="1802" y="7906"/>
                    <a:pt x="0" y="8439"/>
                  </a:cubicBezTo>
                  <a:cubicBezTo>
                    <a:pt x="138" y="8538"/>
                    <a:pt x="300" y="8567"/>
                    <a:pt x="478" y="8567"/>
                  </a:cubicBezTo>
                  <a:cubicBezTo>
                    <a:pt x="601" y="8567"/>
                    <a:pt x="731" y="8553"/>
                    <a:pt x="868" y="8539"/>
                  </a:cubicBezTo>
                  <a:cubicBezTo>
                    <a:pt x="2168" y="8373"/>
                    <a:pt x="3403" y="8173"/>
                    <a:pt x="4704" y="8006"/>
                  </a:cubicBezTo>
                  <a:cubicBezTo>
                    <a:pt x="4870" y="8006"/>
                    <a:pt x="5037" y="7939"/>
                    <a:pt x="5137" y="7872"/>
                  </a:cubicBezTo>
                  <a:lnTo>
                    <a:pt x="5137" y="7872"/>
                  </a:lnTo>
                  <a:cubicBezTo>
                    <a:pt x="4503" y="8506"/>
                    <a:pt x="3803" y="8906"/>
                    <a:pt x="2969" y="9173"/>
                  </a:cubicBezTo>
                  <a:cubicBezTo>
                    <a:pt x="2135" y="9407"/>
                    <a:pt x="1301" y="9540"/>
                    <a:pt x="401" y="9674"/>
                  </a:cubicBezTo>
                  <a:cubicBezTo>
                    <a:pt x="719" y="9880"/>
                    <a:pt x="1070" y="9939"/>
                    <a:pt x="1434" y="9939"/>
                  </a:cubicBezTo>
                  <a:cubicBezTo>
                    <a:pt x="1718" y="9939"/>
                    <a:pt x="2010" y="9903"/>
                    <a:pt x="2302" y="9874"/>
                  </a:cubicBezTo>
                  <a:cubicBezTo>
                    <a:pt x="3303" y="9740"/>
                    <a:pt x="4303" y="9607"/>
                    <a:pt x="5304" y="9407"/>
                  </a:cubicBezTo>
                  <a:lnTo>
                    <a:pt x="5304" y="9407"/>
                  </a:lnTo>
                  <a:cubicBezTo>
                    <a:pt x="3970" y="10274"/>
                    <a:pt x="2535" y="10741"/>
                    <a:pt x="1034" y="11008"/>
                  </a:cubicBezTo>
                  <a:cubicBezTo>
                    <a:pt x="1153" y="11012"/>
                    <a:pt x="1272" y="11014"/>
                    <a:pt x="1390" y="11014"/>
                  </a:cubicBezTo>
                  <a:cubicBezTo>
                    <a:pt x="3224" y="11014"/>
                    <a:pt x="4948" y="10540"/>
                    <a:pt x="6672" y="10007"/>
                  </a:cubicBezTo>
                  <a:cubicBezTo>
                    <a:pt x="6672" y="8906"/>
                    <a:pt x="6505" y="7839"/>
                    <a:pt x="6472" y="6738"/>
                  </a:cubicBezTo>
                  <a:cubicBezTo>
                    <a:pt x="6338" y="4403"/>
                    <a:pt x="6838" y="2068"/>
                    <a:pt x="7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7" name="Google Shape;6917;p34"/>
            <p:cNvSpPr/>
            <p:nvPr/>
          </p:nvSpPr>
          <p:spPr>
            <a:xfrm>
              <a:off x="3857925" y="1539875"/>
              <a:ext cx="141800" cy="510400"/>
            </a:xfrm>
            <a:custGeom>
              <a:avLst/>
              <a:gdLst/>
              <a:ahLst/>
              <a:cxnLst/>
              <a:rect l="l" t="t" r="r" b="b"/>
              <a:pathLst>
                <a:path w="5672" h="20416" extrusionOk="0">
                  <a:moveTo>
                    <a:pt x="5571" y="1"/>
                  </a:moveTo>
                  <a:cubicBezTo>
                    <a:pt x="5504" y="1802"/>
                    <a:pt x="5338" y="3570"/>
                    <a:pt x="5004" y="5304"/>
                  </a:cubicBezTo>
                  <a:cubicBezTo>
                    <a:pt x="4737" y="7072"/>
                    <a:pt x="4304" y="8774"/>
                    <a:pt x="3670" y="10441"/>
                  </a:cubicBezTo>
                  <a:cubicBezTo>
                    <a:pt x="3069" y="12109"/>
                    <a:pt x="2269" y="13677"/>
                    <a:pt x="1435" y="15278"/>
                  </a:cubicBezTo>
                  <a:cubicBezTo>
                    <a:pt x="1035" y="16079"/>
                    <a:pt x="668" y="16913"/>
                    <a:pt x="401" y="17747"/>
                  </a:cubicBezTo>
                  <a:cubicBezTo>
                    <a:pt x="167" y="18614"/>
                    <a:pt x="1" y="19481"/>
                    <a:pt x="67" y="20415"/>
                  </a:cubicBezTo>
                  <a:cubicBezTo>
                    <a:pt x="134" y="19948"/>
                    <a:pt x="167" y="19515"/>
                    <a:pt x="234" y="19081"/>
                  </a:cubicBezTo>
                  <a:cubicBezTo>
                    <a:pt x="367" y="18647"/>
                    <a:pt x="501" y="18247"/>
                    <a:pt x="668" y="17813"/>
                  </a:cubicBezTo>
                  <a:cubicBezTo>
                    <a:pt x="1001" y="16979"/>
                    <a:pt x="1402" y="16246"/>
                    <a:pt x="1835" y="15445"/>
                  </a:cubicBezTo>
                  <a:cubicBezTo>
                    <a:pt x="2269" y="14678"/>
                    <a:pt x="2702" y="13911"/>
                    <a:pt x="3103" y="13077"/>
                  </a:cubicBezTo>
                  <a:cubicBezTo>
                    <a:pt x="3503" y="12276"/>
                    <a:pt x="3870" y="11442"/>
                    <a:pt x="4170" y="10575"/>
                  </a:cubicBezTo>
                  <a:cubicBezTo>
                    <a:pt x="4771" y="8840"/>
                    <a:pt x="5204" y="7106"/>
                    <a:pt x="5471" y="5338"/>
                  </a:cubicBezTo>
                  <a:cubicBezTo>
                    <a:pt x="5571" y="4470"/>
                    <a:pt x="5671" y="3570"/>
                    <a:pt x="5671" y="2669"/>
                  </a:cubicBezTo>
                  <a:cubicBezTo>
                    <a:pt x="5671" y="1769"/>
                    <a:pt x="5671" y="901"/>
                    <a:pt x="5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8" name="Google Shape;6918;p34"/>
            <p:cNvSpPr/>
            <p:nvPr/>
          </p:nvSpPr>
          <p:spPr>
            <a:xfrm>
              <a:off x="3516025" y="1855925"/>
              <a:ext cx="336925" cy="617975"/>
            </a:xfrm>
            <a:custGeom>
              <a:avLst/>
              <a:gdLst/>
              <a:ahLst/>
              <a:cxnLst/>
              <a:rect l="l" t="t" r="r" b="b"/>
              <a:pathLst>
                <a:path w="13477" h="2471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2336"/>
                    <a:pt x="901" y="4671"/>
                    <a:pt x="1735" y="6939"/>
                  </a:cubicBezTo>
                  <a:cubicBezTo>
                    <a:pt x="2602" y="9174"/>
                    <a:pt x="3736" y="11309"/>
                    <a:pt x="5037" y="13311"/>
                  </a:cubicBezTo>
                  <a:cubicBezTo>
                    <a:pt x="6371" y="15279"/>
                    <a:pt x="7839" y="17147"/>
                    <a:pt x="9373" y="18981"/>
                  </a:cubicBezTo>
                  <a:cubicBezTo>
                    <a:pt x="10141" y="19882"/>
                    <a:pt x="10908" y="20783"/>
                    <a:pt x="11642" y="21717"/>
                  </a:cubicBezTo>
                  <a:cubicBezTo>
                    <a:pt x="12376" y="22651"/>
                    <a:pt x="13009" y="23651"/>
                    <a:pt x="13476" y="24719"/>
                  </a:cubicBezTo>
                  <a:cubicBezTo>
                    <a:pt x="13143" y="23551"/>
                    <a:pt x="12542" y="22517"/>
                    <a:pt x="11842" y="21550"/>
                  </a:cubicBezTo>
                  <a:cubicBezTo>
                    <a:pt x="11175" y="20549"/>
                    <a:pt x="10408" y="19648"/>
                    <a:pt x="9707" y="18681"/>
                  </a:cubicBezTo>
                  <a:cubicBezTo>
                    <a:pt x="8239" y="16813"/>
                    <a:pt x="6772" y="14978"/>
                    <a:pt x="5504" y="12977"/>
                  </a:cubicBezTo>
                  <a:cubicBezTo>
                    <a:pt x="4203" y="11009"/>
                    <a:pt x="3069" y="8941"/>
                    <a:pt x="2168" y="6773"/>
                  </a:cubicBezTo>
                  <a:cubicBezTo>
                    <a:pt x="1234" y="4604"/>
                    <a:pt x="534" y="233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19" name="Google Shape;6919;p34"/>
            <p:cNvSpPr/>
            <p:nvPr/>
          </p:nvSpPr>
          <p:spPr>
            <a:xfrm>
              <a:off x="3154925" y="2998300"/>
              <a:ext cx="649650" cy="337900"/>
            </a:xfrm>
            <a:custGeom>
              <a:avLst/>
              <a:gdLst/>
              <a:ahLst/>
              <a:cxnLst/>
              <a:rect l="l" t="t" r="r" b="b"/>
              <a:pathLst>
                <a:path w="25986" h="13516" extrusionOk="0">
                  <a:moveTo>
                    <a:pt x="25617" y="0"/>
                  </a:moveTo>
                  <a:cubicBezTo>
                    <a:pt x="24495" y="0"/>
                    <a:pt x="23332" y="138"/>
                    <a:pt x="22250" y="439"/>
                  </a:cubicBezTo>
                  <a:cubicBezTo>
                    <a:pt x="21015" y="773"/>
                    <a:pt x="19815" y="1206"/>
                    <a:pt x="18747" y="1807"/>
                  </a:cubicBezTo>
                  <a:cubicBezTo>
                    <a:pt x="16446" y="2974"/>
                    <a:pt x="14477" y="4542"/>
                    <a:pt x="12509" y="6143"/>
                  </a:cubicBezTo>
                  <a:cubicBezTo>
                    <a:pt x="10608" y="7778"/>
                    <a:pt x="8673" y="9345"/>
                    <a:pt x="6605" y="10713"/>
                  </a:cubicBezTo>
                  <a:cubicBezTo>
                    <a:pt x="5571" y="11380"/>
                    <a:pt x="4470" y="12014"/>
                    <a:pt x="3303" y="12481"/>
                  </a:cubicBezTo>
                  <a:cubicBezTo>
                    <a:pt x="2269" y="12948"/>
                    <a:pt x="1135" y="13282"/>
                    <a:pt x="0" y="13482"/>
                  </a:cubicBezTo>
                  <a:lnTo>
                    <a:pt x="0" y="13515"/>
                  </a:lnTo>
                  <a:cubicBezTo>
                    <a:pt x="2436" y="13315"/>
                    <a:pt x="4737" y="12348"/>
                    <a:pt x="6805" y="11113"/>
                  </a:cubicBezTo>
                  <a:cubicBezTo>
                    <a:pt x="8974" y="9779"/>
                    <a:pt x="10908" y="8145"/>
                    <a:pt x="12843" y="6543"/>
                  </a:cubicBezTo>
                  <a:cubicBezTo>
                    <a:pt x="14778" y="4976"/>
                    <a:pt x="16746" y="3374"/>
                    <a:pt x="18914" y="2174"/>
                  </a:cubicBezTo>
                  <a:cubicBezTo>
                    <a:pt x="19981" y="1607"/>
                    <a:pt x="21149" y="1039"/>
                    <a:pt x="22316" y="673"/>
                  </a:cubicBezTo>
                  <a:cubicBezTo>
                    <a:pt x="23484" y="306"/>
                    <a:pt x="24751" y="39"/>
                    <a:pt x="25986" y="5"/>
                  </a:cubicBezTo>
                  <a:cubicBezTo>
                    <a:pt x="25863" y="2"/>
                    <a:pt x="25741" y="0"/>
                    <a:pt x="256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20" name="Google Shape;6920;p34"/>
            <p:cNvSpPr/>
            <p:nvPr/>
          </p:nvSpPr>
          <p:spPr>
            <a:xfrm>
              <a:off x="3151600" y="1500675"/>
              <a:ext cx="1400175" cy="2034825"/>
            </a:xfrm>
            <a:custGeom>
              <a:avLst/>
              <a:gdLst/>
              <a:ahLst/>
              <a:cxnLst/>
              <a:rect l="l" t="t" r="r" b="b"/>
              <a:pathLst>
                <a:path w="56007" h="81393" extrusionOk="0">
                  <a:moveTo>
                    <a:pt x="25727" y="58720"/>
                  </a:moveTo>
                  <a:cubicBezTo>
                    <a:pt x="25870" y="58748"/>
                    <a:pt x="26011" y="58778"/>
                    <a:pt x="26152" y="58810"/>
                  </a:cubicBezTo>
                  <a:cubicBezTo>
                    <a:pt x="26154" y="58797"/>
                    <a:pt x="26155" y="58785"/>
                    <a:pt x="26157" y="58772"/>
                  </a:cubicBezTo>
                  <a:lnTo>
                    <a:pt x="26157" y="58772"/>
                  </a:lnTo>
                  <a:cubicBezTo>
                    <a:pt x="26013" y="58753"/>
                    <a:pt x="25870" y="58736"/>
                    <a:pt x="25727" y="58720"/>
                  </a:cubicBezTo>
                  <a:close/>
                  <a:moveTo>
                    <a:pt x="26753" y="61342"/>
                  </a:moveTo>
                  <a:lnTo>
                    <a:pt x="26752" y="61345"/>
                  </a:lnTo>
                  <a:cubicBezTo>
                    <a:pt x="26761" y="61347"/>
                    <a:pt x="26769" y="61350"/>
                    <a:pt x="26777" y="61353"/>
                  </a:cubicBezTo>
                  <a:lnTo>
                    <a:pt x="26777" y="61353"/>
                  </a:lnTo>
                  <a:cubicBezTo>
                    <a:pt x="26769" y="61349"/>
                    <a:pt x="26761" y="61345"/>
                    <a:pt x="26753" y="61342"/>
                  </a:cubicBezTo>
                  <a:close/>
                  <a:moveTo>
                    <a:pt x="22380" y="58401"/>
                  </a:moveTo>
                  <a:cubicBezTo>
                    <a:pt x="21427" y="58401"/>
                    <a:pt x="20459" y="58470"/>
                    <a:pt x="19514" y="58609"/>
                  </a:cubicBezTo>
                  <a:cubicBezTo>
                    <a:pt x="17246" y="58943"/>
                    <a:pt x="15011" y="59610"/>
                    <a:pt x="12909" y="60411"/>
                  </a:cubicBezTo>
                  <a:cubicBezTo>
                    <a:pt x="10741" y="61211"/>
                    <a:pt x="8740" y="62279"/>
                    <a:pt x="6605" y="63046"/>
                  </a:cubicBezTo>
                  <a:cubicBezTo>
                    <a:pt x="5571" y="63413"/>
                    <a:pt x="4470" y="63713"/>
                    <a:pt x="3336" y="63780"/>
                  </a:cubicBezTo>
                  <a:cubicBezTo>
                    <a:pt x="3031" y="63818"/>
                    <a:pt x="2718" y="63837"/>
                    <a:pt x="2400" y="63837"/>
                  </a:cubicBezTo>
                  <a:cubicBezTo>
                    <a:pt x="1607" y="63837"/>
                    <a:pt x="786" y="63718"/>
                    <a:pt x="0" y="63480"/>
                  </a:cubicBezTo>
                  <a:lnTo>
                    <a:pt x="0" y="63480"/>
                  </a:lnTo>
                  <a:cubicBezTo>
                    <a:pt x="980" y="63878"/>
                    <a:pt x="2044" y="64051"/>
                    <a:pt x="3115" y="64051"/>
                  </a:cubicBezTo>
                  <a:cubicBezTo>
                    <a:pt x="3211" y="64051"/>
                    <a:pt x="3306" y="64049"/>
                    <a:pt x="3402" y="64047"/>
                  </a:cubicBezTo>
                  <a:cubicBezTo>
                    <a:pt x="4503" y="63980"/>
                    <a:pt x="5671" y="63746"/>
                    <a:pt x="6772" y="63413"/>
                  </a:cubicBezTo>
                  <a:cubicBezTo>
                    <a:pt x="8973" y="62712"/>
                    <a:pt x="10975" y="61645"/>
                    <a:pt x="13109" y="60878"/>
                  </a:cubicBezTo>
                  <a:cubicBezTo>
                    <a:pt x="15244" y="60044"/>
                    <a:pt x="17412" y="59410"/>
                    <a:pt x="19614" y="58976"/>
                  </a:cubicBezTo>
                  <a:cubicBezTo>
                    <a:pt x="20960" y="58749"/>
                    <a:pt x="22318" y="58611"/>
                    <a:pt x="23682" y="58611"/>
                  </a:cubicBezTo>
                  <a:cubicBezTo>
                    <a:pt x="24362" y="58611"/>
                    <a:pt x="25045" y="58645"/>
                    <a:pt x="25727" y="58720"/>
                  </a:cubicBezTo>
                  <a:lnTo>
                    <a:pt x="25727" y="58720"/>
                  </a:lnTo>
                  <a:cubicBezTo>
                    <a:pt x="24819" y="58542"/>
                    <a:pt x="23872" y="58438"/>
                    <a:pt x="22950" y="58409"/>
                  </a:cubicBezTo>
                  <a:cubicBezTo>
                    <a:pt x="22761" y="58404"/>
                    <a:pt x="22571" y="58401"/>
                    <a:pt x="22380" y="58401"/>
                  </a:cubicBezTo>
                  <a:close/>
                  <a:moveTo>
                    <a:pt x="25251" y="1"/>
                  </a:moveTo>
                  <a:cubicBezTo>
                    <a:pt x="26319" y="2903"/>
                    <a:pt x="26786" y="6038"/>
                    <a:pt x="27086" y="9174"/>
                  </a:cubicBezTo>
                  <a:cubicBezTo>
                    <a:pt x="27320" y="11909"/>
                    <a:pt x="27486" y="14611"/>
                    <a:pt x="27686" y="17380"/>
                  </a:cubicBezTo>
                  <a:cubicBezTo>
                    <a:pt x="27486" y="16379"/>
                    <a:pt x="27153" y="15378"/>
                    <a:pt x="26752" y="14411"/>
                  </a:cubicBezTo>
                  <a:cubicBezTo>
                    <a:pt x="26252" y="13244"/>
                    <a:pt x="25652" y="12109"/>
                    <a:pt x="24951" y="11075"/>
                  </a:cubicBezTo>
                  <a:cubicBezTo>
                    <a:pt x="24584" y="10542"/>
                    <a:pt x="24184" y="10041"/>
                    <a:pt x="23817" y="9541"/>
                  </a:cubicBezTo>
                  <a:cubicBezTo>
                    <a:pt x="23417" y="9041"/>
                    <a:pt x="23016" y="8574"/>
                    <a:pt x="22650" y="8073"/>
                  </a:cubicBezTo>
                  <a:cubicBezTo>
                    <a:pt x="22283" y="7573"/>
                    <a:pt x="21982" y="7073"/>
                    <a:pt x="21782" y="6505"/>
                  </a:cubicBezTo>
                  <a:cubicBezTo>
                    <a:pt x="21582" y="5938"/>
                    <a:pt x="21482" y="5371"/>
                    <a:pt x="21515" y="4771"/>
                  </a:cubicBezTo>
                  <a:lnTo>
                    <a:pt x="21515" y="4704"/>
                  </a:lnTo>
                  <a:cubicBezTo>
                    <a:pt x="21515" y="4738"/>
                    <a:pt x="21482" y="4838"/>
                    <a:pt x="21482" y="4871"/>
                  </a:cubicBezTo>
                  <a:cubicBezTo>
                    <a:pt x="21349" y="5405"/>
                    <a:pt x="21415" y="6005"/>
                    <a:pt x="21515" y="6572"/>
                  </a:cubicBezTo>
                  <a:cubicBezTo>
                    <a:pt x="21682" y="7206"/>
                    <a:pt x="21982" y="7773"/>
                    <a:pt x="22316" y="8340"/>
                  </a:cubicBezTo>
                  <a:cubicBezTo>
                    <a:pt x="23016" y="9408"/>
                    <a:pt x="23817" y="10342"/>
                    <a:pt x="24484" y="11376"/>
                  </a:cubicBezTo>
                  <a:cubicBezTo>
                    <a:pt x="25185" y="12410"/>
                    <a:pt x="25785" y="13510"/>
                    <a:pt x="26352" y="14578"/>
                  </a:cubicBezTo>
                  <a:cubicBezTo>
                    <a:pt x="26652" y="15178"/>
                    <a:pt x="26919" y="15712"/>
                    <a:pt x="27153" y="16279"/>
                  </a:cubicBezTo>
                  <a:cubicBezTo>
                    <a:pt x="27420" y="16746"/>
                    <a:pt x="27586" y="17213"/>
                    <a:pt x="27787" y="17714"/>
                  </a:cubicBezTo>
                  <a:cubicBezTo>
                    <a:pt x="27820" y="18214"/>
                    <a:pt x="27853" y="18681"/>
                    <a:pt x="27920" y="19181"/>
                  </a:cubicBezTo>
                  <a:cubicBezTo>
                    <a:pt x="28120" y="22517"/>
                    <a:pt x="28454" y="25853"/>
                    <a:pt x="28520" y="29188"/>
                  </a:cubicBezTo>
                  <a:lnTo>
                    <a:pt x="28520" y="29889"/>
                  </a:lnTo>
                  <a:cubicBezTo>
                    <a:pt x="28420" y="29022"/>
                    <a:pt x="28153" y="28188"/>
                    <a:pt x="27820" y="27387"/>
                  </a:cubicBezTo>
                  <a:cubicBezTo>
                    <a:pt x="27420" y="26520"/>
                    <a:pt x="26953" y="25619"/>
                    <a:pt x="26519" y="24752"/>
                  </a:cubicBezTo>
                  <a:cubicBezTo>
                    <a:pt x="25652" y="23017"/>
                    <a:pt x="24751" y="21249"/>
                    <a:pt x="23650" y="19615"/>
                  </a:cubicBezTo>
                  <a:cubicBezTo>
                    <a:pt x="22583" y="18014"/>
                    <a:pt x="21315" y="16513"/>
                    <a:pt x="20348" y="14845"/>
                  </a:cubicBezTo>
                  <a:cubicBezTo>
                    <a:pt x="19848" y="14011"/>
                    <a:pt x="19447" y="13110"/>
                    <a:pt x="19180" y="12210"/>
                  </a:cubicBezTo>
                  <a:cubicBezTo>
                    <a:pt x="18914" y="11276"/>
                    <a:pt x="18780" y="10275"/>
                    <a:pt x="18847" y="9341"/>
                  </a:cubicBezTo>
                  <a:lnTo>
                    <a:pt x="18847" y="9341"/>
                  </a:lnTo>
                  <a:cubicBezTo>
                    <a:pt x="18647" y="10275"/>
                    <a:pt x="18747" y="11276"/>
                    <a:pt x="18947" y="12243"/>
                  </a:cubicBezTo>
                  <a:cubicBezTo>
                    <a:pt x="19147" y="13244"/>
                    <a:pt x="19514" y="14178"/>
                    <a:pt x="19981" y="15045"/>
                  </a:cubicBezTo>
                  <a:cubicBezTo>
                    <a:pt x="20915" y="16779"/>
                    <a:pt x="22116" y="18347"/>
                    <a:pt x="23183" y="19948"/>
                  </a:cubicBezTo>
                  <a:cubicBezTo>
                    <a:pt x="24284" y="21550"/>
                    <a:pt x="25185" y="23251"/>
                    <a:pt x="26152" y="24952"/>
                  </a:cubicBezTo>
                  <a:cubicBezTo>
                    <a:pt x="26652" y="25786"/>
                    <a:pt x="27153" y="26620"/>
                    <a:pt x="27586" y="27521"/>
                  </a:cubicBezTo>
                  <a:cubicBezTo>
                    <a:pt x="27987" y="28288"/>
                    <a:pt x="28320" y="29188"/>
                    <a:pt x="28520" y="30056"/>
                  </a:cubicBezTo>
                  <a:cubicBezTo>
                    <a:pt x="28487" y="32958"/>
                    <a:pt x="28254" y="35860"/>
                    <a:pt x="27987" y="38762"/>
                  </a:cubicBezTo>
                  <a:cubicBezTo>
                    <a:pt x="27987" y="38929"/>
                    <a:pt x="27953" y="39062"/>
                    <a:pt x="27953" y="39196"/>
                  </a:cubicBezTo>
                  <a:cubicBezTo>
                    <a:pt x="27920" y="39629"/>
                    <a:pt x="27853" y="40130"/>
                    <a:pt x="27820" y="40597"/>
                  </a:cubicBezTo>
                  <a:lnTo>
                    <a:pt x="27787" y="40697"/>
                  </a:lnTo>
                  <a:cubicBezTo>
                    <a:pt x="27808" y="40697"/>
                    <a:pt x="27815" y="40670"/>
                    <a:pt x="27818" y="40651"/>
                  </a:cubicBezTo>
                  <a:lnTo>
                    <a:pt x="27818" y="40651"/>
                  </a:lnTo>
                  <a:cubicBezTo>
                    <a:pt x="27619" y="43078"/>
                    <a:pt x="27419" y="45440"/>
                    <a:pt x="27186" y="47802"/>
                  </a:cubicBezTo>
                  <a:cubicBezTo>
                    <a:pt x="26786" y="47135"/>
                    <a:pt x="26352" y="46467"/>
                    <a:pt x="25852" y="45867"/>
                  </a:cubicBezTo>
                  <a:cubicBezTo>
                    <a:pt x="25251" y="45066"/>
                    <a:pt x="24484" y="44366"/>
                    <a:pt x="23750" y="43699"/>
                  </a:cubicBezTo>
                  <a:cubicBezTo>
                    <a:pt x="22183" y="42398"/>
                    <a:pt x="20481" y="41364"/>
                    <a:pt x="18947" y="40130"/>
                  </a:cubicBezTo>
                  <a:cubicBezTo>
                    <a:pt x="17412" y="38929"/>
                    <a:pt x="16112" y="37461"/>
                    <a:pt x="14911" y="35893"/>
                  </a:cubicBezTo>
                  <a:cubicBezTo>
                    <a:pt x="13743" y="34292"/>
                    <a:pt x="12642" y="32624"/>
                    <a:pt x="11575" y="30956"/>
                  </a:cubicBezTo>
                  <a:lnTo>
                    <a:pt x="11575" y="30956"/>
                  </a:lnTo>
                  <a:cubicBezTo>
                    <a:pt x="12476" y="32724"/>
                    <a:pt x="13443" y="34459"/>
                    <a:pt x="14577" y="36127"/>
                  </a:cubicBezTo>
                  <a:cubicBezTo>
                    <a:pt x="15678" y="37795"/>
                    <a:pt x="17012" y="39362"/>
                    <a:pt x="18613" y="40597"/>
                  </a:cubicBezTo>
                  <a:cubicBezTo>
                    <a:pt x="20181" y="41864"/>
                    <a:pt x="21949" y="42865"/>
                    <a:pt x="23483" y="44066"/>
                  </a:cubicBezTo>
                  <a:cubicBezTo>
                    <a:pt x="24284" y="44699"/>
                    <a:pt x="24985" y="45367"/>
                    <a:pt x="25652" y="46067"/>
                  </a:cubicBezTo>
                  <a:cubicBezTo>
                    <a:pt x="26185" y="46634"/>
                    <a:pt x="26686" y="47268"/>
                    <a:pt x="27153" y="47935"/>
                  </a:cubicBezTo>
                  <a:cubicBezTo>
                    <a:pt x="27019" y="49536"/>
                    <a:pt x="26919" y="51071"/>
                    <a:pt x="26752" y="52639"/>
                  </a:cubicBezTo>
                  <a:cubicBezTo>
                    <a:pt x="25985" y="51771"/>
                    <a:pt x="25085" y="51037"/>
                    <a:pt x="24084" y="50370"/>
                  </a:cubicBezTo>
                  <a:cubicBezTo>
                    <a:pt x="23083" y="49703"/>
                    <a:pt x="21982" y="49203"/>
                    <a:pt x="20848" y="48702"/>
                  </a:cubicBezTo>
                  <a:cubicBezTo>
                    <a:pt x="19781" y="48202"/>
                    <a:pt x="18613" y="47868"/>
                    <a:pt x="17479" y="47435"/>
                  </a:cubicBezTo>
                  <a:cubicBezTo>
                    <a:pt x="16345" y="47034"/>
                    <a:pt x="15278" y="46534"/>
                    <a:pt x="14310" y="45867"/>
                  </a:cubicBezTo>
                  <a:cubicBezTo>
                    <a:pt x="12342" y="44566"/>
                    <a:pt x="10741" y="42765"/>
                    <a:pt x="9407" y="40797"/>
                  </a:cubicBezTo>
                  <a:cubicBezTo>
                    <a:pt x="8106" y="38895"/>
                    <a:pt x="7072" y="36794"/>
                    <a:pt x="6004" y="34726"/>
                  </a:cubicBezTo>
                  <a:cubicBezTo>
                    <a:pt x="5971" y="34692"/>
                    <a:pt x="5938" y="34592"/>
                    <a:pt x="5904" y="34526"/>
                  </a:cubicBezTo>
                  <a:lnTo>
                    <a:pt x="5904" y="34526"/>
                  </a:lnTo>
                  <a:cubicBezTo>
                    <a:pt x="5938" y="34592"/>
                    <a:pt x="5938" y="34692"/>
                    <a:pt x="5971" y="34759"/>
                  </a:cubicBezTo>
                  <a:cubicBezTo>
                    <a:pt x="6338" y="35860"/>
                    <a:pt x="6805" y="36861"/>
                    <a:pt x="7272" y="37895"/>
                  </a:cubicBezTo>
                  <a:cubicBezTo>
                    <a:pt x="7772" y="38962"/>
                    <a:pt x="8339" y="40029"/>
                    <a:pt x="8973" y="41064"/>
                  </a:cubicBezTo>
                  <a:cubicBezTo>
                    <a:pt x="10274" y="43098"/>
                    <a:pt x="11909" y="44966"/>
                    <a:pt x="13943" y="46367"/>
                  </a:cubicBezTo>
                  <a:cubicBezTo>
                    <a:pt x="14944" y="47034"/>
                    <a:pt x="16112" y="47568"/>
                    <a:pt x="17246" y="47935"/>
                  </a:cubicBezTo>
                  <a:cubicBezTo>
                    <a:pt x="18413" y="48302"/>
                    <a:pt x="19514" y="48702"/>
                    <a:pt x="20648" y="49103"/>
                  </a:cubicBezTo>
                  <a:cubicBezTo>
                    <a:pt x="21782" y="49536"/>
                    <a:pt x="22850" y="50037"/>
                    <a:pt x="23917" y="50604"/>
                  </a:cubicBezTo>
                  <a:cubicBezTo>
                    <a:pt x="24951" y="51204"/>
                    <a:pt x="25852" y="51905"/>
                    <a:pt x="26752" y="52705"/>
                  </a:cubicBezTo>
                  <a:cubicBezTo>
                    <a:pt x="26652" y="53706"/>
                    <a:pt x="26519" y="54707"/>
                    <a:pt x="26452" y="55707"/>
                  </a:cubicBezTo>
                  <a:cubicBezTo>
                    <a:pt x="25452" y="55140"/>
                    <a:pt x="24317" y="54773"/>
                    <a:pt x="23183" y="54607"/>
                  </a:cubicBezTo>
                  <a:cubicBezTo>
                    <a:pt x="22377" y="54491"/>
                    <a:pt x="21554" y="54456"/>
                    <a:pt x="20737" y="54456"/>
                  </a:cubicBezTo>
                  <a:cubicBezTo>
                    <a:pt x="20372" y="54456"/>
                    <a:pt x="20008" y="54463"/>
                    <a:pt x="19647" y="54473"/>
                  </a:cubicBezTo>
                  <a:cubicBezTo>
                    <a:pt x="17279" y="54607"/>
                    <a:pt x="14977" y="55107"/>
                    <a:pt x="12676" y="55307"/>
                  </a:cubicBezTo>
                  <a:cubicBezTo>
                    <a:pt x="11922" y="55397"/>
                    <a:pt x="11154" y="55453"/>
                    <a:pt x="10384" y="55453"/>
                  </a:cubicBezTo>
                  <a:cubicBezTo>
                    <a:pt x="8871" y="55453"/>
                    <a:pt x="7353" y="55237"/>
                    <a:pt x="5938" y="54640"/>
                  </a:cubicBezTo>
                  <a:cubicBezTo>
                    <a:pt x="3803" y="53806"/>
                    <a:pt x="1968" y="52305"/>
                    <a:pt x="467" y="50537"/>
                  </a:cubicBezTo>
                  <a:lnTo>
                    <a:pt x="467" y="50537"/>
                  </a:lnTo>
                  <a:cubicBezTo>
                    <a:pt x="1134" y="51471"/>
                    <a:pt x="1935" y="52372"/>
                    <a:pt x="2802" y="53139"/>
                  </a:cubicBezTo>
                  <a:cubicBezTo>
                    <a:pt x="3669" y="53906"/>
                    <a:pt x="4670" y="54573"/>
                    <a:pt x="5771" y="55074"/>
                  </a:cubicBezTo>
                  <a:cubicBezTo>
                    <a:pt x="7327" y="55781"/>
                    <a:pt x="9016" y="56005"/>
                    <a:pt x="10697" y="56005"/>
                  </a:cubicBezTo>
                  <a:cubicBezTo>
                    <a:pt x="11394" y="56005"/>
                    <a:pt x="12091" y="55966"/>
                    <a:pt x="12776" y="55908"/>
                  </a:cubicBezTo>
                  <a:cubicBezTo>
                    <a:pt x="15111" y="55641"/>
                    <a:pt x="17412" y="55140"/>
                    <a:pt x="19681" y="54940"/>
                  </a:cubicBezTo>
                  <a:cubicBezTo>
                    <a:pt x="20336" y="54865"/>
                    <a:pt x="20981" y="54822"/>
                    <a:pt x="21628" y="54822"/>
                  </a:cubicBezTo>
                  <a:cubicBezTo>
                    <a:pt x="22133" y="54822"/>
                    <a:pt x="22638" y="54848"/>
                    <a:pt x="23150" y="54907"/>
                  </a:cubicBezTo>
                  <a:cubicBezTo>
                    <a:pt x="24284" y="55040"/>
                    <a:pt x="25418" y="55274"/>
                    <a:pt x="26452" y="55741"/>
                  </a:cubicBezTo>
                  <a:cubicBezTo>
                    <a:pt x="26353" y="56762"/>
                    <a:pt x="26287" y="57751"/>
                    <a:pt x="26157" y="58772"/>
                  </a:cubicBezTo>
                  <a:lnTo>
                    <a:pt x="26157" y="58772"/>
                  </a:lnTo>
                  <a:cubicBezTo>
                    <a:pt x="26166" y="58774"/>
                    <a:pt x="26176" y="58775"/>
                    <a:pt x="26185" y="58776"/>
                  </a:cubicBezTo>
                  <a:cubicBezTo>
                    <a:pt x="26185" y="58910"/>
                    <a:pt x="26152" y="59076"/>
                    <a:pt x="26152" y="59210"/>
                  </a:cubicBezTo>
                  <a:cubicBezTo>
                    <a:pt x="26119" y="59410"/>
                    <a:pt x="26119" y="59610"/>
                    <a:pt x="26085" y="59810"/>
                  </a:cubicBezTo>
                  <a:cubicBezTo>
                    <a:pt x="25985" y="60311"/>
                    <a:pt x="25952" y="60778"/>
                    <a:pt x="25919" y="61278"/>
                  </a:cubicBezTo>
                  <a:cubicBezTo>
                    <a:pt x="23817" y="62579"/>
                    <a:pt x="21916" y="64147"/>
                    <a:pt x="20248" y="65948"/>
                  </a:cubicBezTo>
                  <a:cubicBezTo>
                    <a:pt x="18480" y="67816"/>
                    <a:pt x="17079" y="69984"/>
                    <a:pt x="15478" y="71952"/>
                  </a:cubicBezTo>
                  <a:cubicBezTo>
                    <a:pt x="13943" y="73954"/>
                    <a:pt x="12175" y="75788"/>
                    <a:pt x="10007" y="77089"/>
                  </a:cubicBezTo>
                  <a:cubicBezTo>
                    <a:pt x="8410" y="78078"/>
                    <a:pt x="6505" y="78624"/>
                    <a:pt x="4584" y="78624"/>
                  </a:cubicBezTo>
                  <a:cubicBezTo>
                    <a:pt x="3978" y="78624"/>
                    <a:pt x="3369" y="78569"/>
                    <a:pt x="2769" y="78457"/>
                  </a:cubicBezTo>
                  <a:lnTo>
                    <a:pt x="2769" y="78457"/>
                  </a:lnTo>
                  <a:cubicBezTo>
                    <a:pt x="3609" y="78684"/>
                    <a:pt x="4481" y="78803"/>
                    <a:pt x="5362" y="78803"/>
                  </a:cubicBezTo>
                  <a:cubicBezTo>
                    <a:pt x="5775" y="78803"/>
                    <a:pt x="6190" y="78777"/>
                    <a:pt x="6605" y="78724"/>
                  </a:cubicBezTo>
                  <a:cubicBezTo>
                    <a:pt x="7906" y="78557"/>
                    <a:pt x="9140" y="78090"/>
                    <a:pt x="10274" y="77456"/>
                  </a:cubicBezTo>
                  <a:cubicBezTo>
                    <a:pt x="12576" y="76222"/>
                    <a:pt x="14410" y="74287"/>
                    <a:pt x="15978" y="72286"/>
                  </a:cubicBezTo>
                  <a:cubicBezTo>
                    <a:pt x="17513" y="70284"/>
                    <a:pt x="18947" y="68150"/>
                    <a:pt x="20615" y="66248"/>
                  </a:cubicBezTo>
                  <a:cubicBezTo>
                    <a:pt x="22183" y="64414"/>
                    <a:pt x="23984" y="62779"/>
                    <a:pt x="25952" y="61311"/>
                  </a:cubicBezTo>
                  <a:lnTo>
                    <a:pt x="25952" y="61311"/>
                  </a:lnTo>
                  <a:cubicBezTo>
                    <a:pt x="25518" y="65147"/>
                    <a:pt x="25118" y="68984"/>
                    <a:pt x="24618" y="72820"/>
                  </a:cubicBezTo>
                  <a:cubicBezTo>
                    <a:pt x="24351" y="74921"/>
                    <a:pt x="24084" y="76989"/>
                    <a:pt x="23750" y="79091"/>
                  </a:cubicBezTo>
                  <a:lnTo>
                    <a:pt x="25151" y="79291"/>
                  </a:lnTo>
                  <a:cubicBezTo>
                    <a:pt x="25452" y="76422"/>
                    <a:pt x="25685" y="73553"/>
                    <a:pt x="25952" y="70718"/>
                  </a:cubicBezTo>
                  <a:cubicBezTo>
                    <a:pt x="25985" y="70251"/>
                    <a:pt x="26019" y="69751"/>
                    <a:pt x="26085" y="69284"/>
                  </a:cubicBezTo>
                  <a:lnTo>
                    <a:pt x="26686" y="61311"/>
                  </a:lnTo>
                  <a:cubicBezTo>
                    <a:pt x="26708" y="61321"/>
                    <a:pt x="26730" y="61332"/>
                    <a:pt x="26753" y="61342"/>
                  </a:cubicBezTo>
                  <a:lnTo>
                    <a:pt x="26753" y="61342"/>
                  </a:lnTo>
                  <a:lnTo>
                    <a:pt x="26886" y="59710"/>
                  </a:lnTo>
                  <a:cubicBezTo>
                    <a:pt x="27548" y="59356"/>
                    <a:pt x="28310" y="59202"/>
                    <a:pt x="29066" y="59202"/>
                  </a:cubicBezTo>
                  <a:cubicBezTo>
                    <a:pt x="29377" y="59202"/>
                    <a:pt x="29687" y="59228"/>
                    <a:pt x="29988" y="59277"/>
                  </a:cubicBezTo>
                  <a:cubicBezTo>
                    <a:pt x="31122" y="59443"/>
                    <a:pt x="32156" y="59944"/>
                    <a:pt x="33124" y="60244"/>
                  </a:cubicBezTo>
                  <a:cubicBezTo>
                    <a:pt x="35158" y="61311"/>
                    <a:pt x="37160" y="62446"/>
                    <a:pt x="39161" y="63646"/>
                  </a:cubicBezTo>
                  <a:cubicBezTo>
                    <a:pt x="41196" y="64781"/>
                    <a:pt x="43131" y="66148"/>
                    <a:pt x="45299" y="67082"/>
                  </a:cubicBezTo>
                  <a:cubicBezTo>
                    <a:pt x="46366" y="67549"/>
                    <a:pt x="47534" y="67816"/>
                    <a:pt x="48701" y="67949"/>
                  </a:cubicBezTo>
                  <a:cubicBezTo>
                    <a:pt x="48954" y="67976"/>
                    <a:pt x="49207" y="67988"/>
                    <a:pt x="49459" y="67988"/>
                  </a:cubicBezTo>
                  <a:cubicBezTo>
                    <a:pt x="50170" y="67988"/>
                    <a:pt x="50872" y="67888"/>
                    <a:pt x="51537" y="67716"/>
                  </a:cubicBezTo>
                  <a:cubicBezTo>
                    <a:pt x="51770" y="67649"/>
                    <a:pt x="51970" y="67583"/>
                    <a:pt x="52171" y="67482"/>
                  </a:cubicBezTo>
                  <a:lnTo>
                    <a:pt x="52171" y="67482"/>
                  </a:lnTo>
                  <a:lnTo>
                    <a:pt x="51670" y="67616"/>
                  </a:lnTo>
                  <a:cubicBezTo>
                    <a:pt x="51080" y="67738"/>
                    <a:pt x="50477" y="67810"/>
                    <a:pt x="49885" y="67810"/>
                  </a:cubicBezTo>
                  <a:cubicBezTo>
                    <a:pt x="49506" y="67810"/>
                    <a:pt x="49132" y="67781"/>
                    <a:pt x="48768" y="67716"/>
                  </a:cubicBezTo>
                  <a:cubicBezTo>
                    <a:pt x="47601" y="67549"/>
                    <a:pt x="46500" y="67216"/>
                    <a:pt x="45466" y="66715"/>
                  </a:cubicBezTo>
                  <a:cubicBezTo>
                    <a:pt x="43364" y="65748"/>
                    <a:pt x="41463" y="64414"/>
                    <a:pt x="39462" y="63213"/>
                  </a:cubicBezTo>
                  <a:cubicBezTo>
                    <a:pt x="37427" y="62045"/>
                    <a:pt x="35359" y="60878"/>
                    <a:pt x="33290" y="59877"/>
                  </a:cubicBezTo>
                  <a:cubicBezTo>
                    <a:pt x="32190" y="59377"/>
                    <a:pt x="31089" y="58910"/>
                    <a:pt x="29921" y="58776"/>
                  </a:cubicBezTo>
                  <a:cubicBezTo>
                    <a:pt x="29771" y="58767"/>
                    <a:pt x="29620" y="58762"/>
                    <a:pt x="29469" y="58762"/>
                  </a:cubicBezTo>
                  <a:cubicBezTo>
                    <a:pt x="28507" y="58762"/>
                    <a:pt x="27530" y="58954"/>
                    <a:pt x="26752" y="59443"/>
                  </a:cubicBezTo>
                  <a:lnTo>
                    <a:pt x="26786" y="59110"/>
                  </a:lnTo>
                  <a:lnTo>
                    <a:pt x="26919" y="57475"/>
                  </a:lnTo>
                  <a:cubicBezTo>
                    <a:pt x="28987" y="55607"/>
                    <a:pt x="31523" y="54306"/>
                    <a:pt x="34258" y="53806"/>
                  </a:cubicBezTo>
                  <a:cubicBezTo>
                    <a:pt x="34958" y="53706"/>
                    <a:pt x="35659" y="53606"/>
                    <a:pt x="36426" y="53573"/>
                  </a:cubicBezTo>
                  <a:cubicBezTo>
                    <a:pt x="37160" y="53539"/>
                    <a:pt x="37927" y="53539"/>
                    <a:pt x="38661" y="53439"/>
                  </a:cubicBezTo>
                  <a:cubicBezTo>
                    <a:pt x="40162" y="53272"/>
                    <a:pt x="41630" y="52905"/>
                    <a:pt x="43031" y="52405"/>
                  </a:cubicBezTo>
                  <a:cubicBezTo>
                    <a:pt x="45866" y="51371"/>
                    <a:pt x="48501" y="49770"/>
                    <a:pt x="50703" y="47768"/>
                  </a:cubicBezTo>
                  <a:cubicBezTo>
                    <a:pt x="51804" y="46768"/>
                    <a:pt x="52804" y="45700"/>
                    <a:pt x="53705" y="44466"/>
                  </a:cubicBezTo>
                  <a:cubicBezTo>
                    <a:pt x="54606" y="43265"/>
                    <a:pt x="55373" y="41964"/>
                    <a:pt x="56007" y="40630"/>
                  </a:cubicBezTo>
                  <a:lnTo>
                    <a:pt x="56007" y="40630"/>
                  </a:lnTo>
                  <a:cubicBezTo>
                    <a:pt x="54539" y="43232"/>
                    <a:pt x="52671" y="45533"/>
                    <a:pt x="50436" y="47435"/>
                  </a:cubicBezTo>
                  <a:cubicBezTo>
                    <a:pt x="48168" y="49369"/>
                    <a:pt x="45633" y="50904"/>
                    <a:pt x="42831" y="51871"/>
                  </a:cubicBezTo>
                  <a:cubicBezTo>
                    <a:pt x="41463" y="52372"/>
                    <a:pt x="40029" y="52772"/>
                    <a:pt x="38594" y="52939"/>
                  </a:cubicBezTo>
                  <a:cubicBezTo>
                    <a:pt x="37127" y="53106"/>
                    <a:pt x="35592" y="53039"/>
                    <a:pt x="34124" y="53406"/>
                  </a:cubicBezTo>
                  <a:cubicBezTo>
                    <a:pt x="32657" y="53739"/>
                    <a:pt x="31256" y="54273"/>
                    <a:pt x="29955" y="55040"/>
                  </a:cubicBezTo>
                  <a:cubicBezTo>
                    <a:pt x="28821" y="55707"/>
                    <a:pt x="27787" y="56541"/>
                    <a:pt x="26919" y="57442"/>
                  </a:cubicBezTo>
                  <a:cubicBezTo>
                    <a:pt x="26953" y="56641"/>
                    <a:pt x="27019" y="55908"/>
                    <a:pt x="27086" y="55107"/>
                  </a:cubicBezTo>
                  <a:cubicBezTo>
                    <a:pt x="27787" y="54206"/>
                    <a:pt x="28620" y="53372"/>
                    <a:pt x="29588" y="52639"/>
                  </a:cubicBezTo>
                  <a:cubicBezTo>
                    <a:pt x="30689" y="51805"/>
                    <a:pt x="31856" y="51104"/>
                    <a:pt x="33090" y="50404"/>
                  </a:cubicBezTo>
                  <a:cubicBezTo>
                    <a:pt x="34291" y="49703"/>
                    <a:pt x="35459" y="48936"/>
                    <a:pt x="36760" y="48469"/>
                  </a:cubicBezTo>
                  <a:cubicBezTo>
                    <a:pt x="37360" y="48235"/>
                    <a:pt x="38027" y="48035"/>
                    <a:pt x="38694" y="47768"/>
                  </a:cubicBezTo>
                  <a:cubicBezTo>
                    <a:pt x="39361" y="47535"/>
                    <a:pt x="39995" y="47201"/>
                    <a:pt x="40596" y="46801"/>
                  </a:cubicBezTo>
                  <a:cubicBezTo>
                    <a:pt x="42964" y="45300"/>
                    <a:pt x="45166" y="43599"/>
                    <a:pt x="47267" y="41731"/>
                  </a:cubicBezTo>
                  <a:cubicBezTo>
                    <a:pt x="48268" y="40763"/>
                    <a:pt x="49302" y="39796"/>
                    <a:pt x="50169" y="38729"/>
                  </a:cubicBezTo>
                  <a:cubicBezTo>
                    <a:pt x="51036" y="37628"/>
                    <a:pt x="51770" y="36360"/>
                    <a:pt x="51870" y="34926"/>
                  </a:cubicBezTo>
                  <a:lnTo>
                    <a:pt x="51870" y="34926"/>
                  </a:lnTo>
                  <a:cubicBezTo>
                    <a:pt x="51637" y="36293"/>
                    <a:pt x="50870" y="37528"/>
                    <a:pt x="49969" y="38528"/>
                  </a:cubicBezTo>
                  <a:cubicBezTo>
                    <a:pt x="49035" y="39529"/>
                    <a:pt x="48001" y="40430"/>
                    <a:pt x="46967" y="41364"/>
                  </a:cubicBezTo>
                  <a:cubicBezTo>
                    <a:pt x="44832" y="43132"/>
                    <a:pt x="42630" y="44800"/>
                    <a:pt x="40295" y="46267"/>
                  </a:cubicBezTo>
                  <a:cubicBezTo>
                    <a:pt x="39695" y="46634"/>
                    <a:pt x="39128" y="46968"/>
                    <a:pt x="38494" y="47235"/>
                  </a:cubicBezTo>
                  <a:cubicBezTo>
                    <a:pt x="37860" y="47468"/>
                    <a:pt x="37193" y="47702"/>
                    <a:pt x="36526" y="47935"/>
                  </a:cubicBezTo>
                  <a:cubicBezTo>
                    <a:pt x="35192" y="48435"/>
                    <a:pt x="33991" y="49203"/>
                    <a:pt x="32823" y="49937"/>
                  </a:cubicBezTo>
                  <a:cubicBezTo>
                    <a:pt x="31656" y="50704"/>
                    <a:pt x="30488" y="51438"/>
                    <a:pt x="29421" y="52372"/>
                  </a:cubicBezTo>
                  <a:cubicBezTo>
                    <a:pt x="28520" y="53106"/>
                    <a:pt x="27686" y="53973"/>
                    <a:pt x="27086" y="54940"/>
                  </a:cubicBezTo>
                  <a:cubicBezTo>
                    <a:pt x="27186" y="53239"/>
                    <a:pt x="27320" y="51571"/>
                    <a:pt x="27453" y="49870"/>
                  </a:cubicBezTo>
                  <a:lnTo>
                    <a:pt x="29588" y="47235"/>
                  </a:lnTo>
                  <a:cubicBezTo>
                    <a:pt x="30021" y="46701"/>
                    <a:pt x="30422" y="46134"/>
                    <a:pt x="30855" y="45633"/>
                  </a:cubicBezTo>
                  <a:cubicBezTo>
                    <a:pt x="31322" y="45133"/>
                    <a:pt x="31756" y="44599"/>
                    <a:pt x="32256" y="44199"/>
                  </a:cubicBezTo>
                  <a:cubicBezTo>
                    <a:pt x="33290" y="43298"/>
                    <a:pt x="34425" y="42598"/>
                    <a:pt x="35592" y="41897"/>
                  </a:cubicBezTo>
                  <a:cubicBezTo>
                    <a:pt x="36693" y="41197"/>
                    <a:pt x="37827" y="40430"/>
                    <a:pt x="38928" y="39562"/>
                  </a:cubicBezTo>
                  <a:cubicBezTo>
                    <a:pt x="41029" y="37795"/>
                    <a:pt x="42997" y="35860"/>
                    <a:pt x="44599" y="33625"/>
                  </a:cubicBezTo>
                  <a:cubicBezTo>
                    <a:pt x="46166" y="31457"/>
                    <a:pt x="47434" y="29022"/>
                    <a:pt x="48201" y="26420"/>
                  </a:cubicBezTo>
                  <a:lnTo>
                    <a:pt x="48201" y="26420"/>
                  </a:lnTo>
                  <a:cubicBezTo>
                    <a:pt x="47701" y="27687"/>
                    <a:pt x="47134" y="28888"/>
                    <a:pt x="46467" y="30056"/>
                  </a:cubicBezTo>
                  <a:cubicBezTo>
                    <a:pt x="45799" y="31257"/>
                    <a:pt x="45032" y="32391"/>
                    <a:pt x="44198" y="33425"/>
                  </a:cubicBezTo>
                  <a:cubicBezTo>
                    <a:pt x="42597" y="35560"/>
                    <a:pt x="40662" y="37461"/>
                    <a:pt x="38528" y="39129"/>
                  </a:cubicBezTo>
                  <a:cubicBezTo>
                    <a:pt x="37493" y="40029"/>
                    <a:pt x="36359" y="40763"/>
                    <a:pt x="35259" y="41531"/>
                  </a:cubicBezTo>
                  <a:cubicBezTo>
                    <a:pt x="34124" y="42231"/>
                    <a:pt x="32924" y="42932"/>
                    <a:pt x="31923" y="43899"/>
                  </a:cubicBezTo>
                  <a:cubicBezTo>
                    <a:pt x="31422" y="44366"/>
                    <a:pt x="30989" y="44900"/>
                    <a:pt x="30589" y="45433"/>
                  </a:cubicBezTo>
                  <a:cubicBezTo>
                    <a:pt x="30155" y="45967"/>
                    <a:pt x="29755" y="46534"/>
                    <a:pt x="29354" y="47068"/>
                  </a:cubicBezTo>
                  <a:cubicBezTo>
                    <a:pt x="28687" y="47968"/>
                    <a:pt x="28087" y="48869"/>
                    <a:pt x="27453" y="49770"/>
                  </a:cubicBezTo>
                  <a:cubicBezTo>
                    <a:pt x="27753" y="46401"/>
                    <a:pt x="27987" y="43032"/>
                    <a:pt x="28187" y="39629"/>
                  </a:cubicBezTo>
                  <a:cubicBezTo>
                    <a:pt x="28754" y="38729"/>
                    <a:pt x="29321" y="37895"/>
                    <a:pt x="30021" y="37094"/>
                  </a:cubicBezTo>
                  <a:cubicBezTo>
                    <a:pt x="30955" y="36060"/>
                    <a:pt x="31956" y="35126"/>
                    <a:pt x="32990" y="34225"/>
                  </a:cubicBezTo>
                  <a:cubicBezTo>
                    <a:pt x="35092" y="32424"/>
                    <a:pt x="37327" y="30689"/>
                    <a:pt x="39095" y="28455"/>
                  </a:cubicBezTo>
                  <a:cubicBezTo>
                    <a:pt x="40796" y="26220"/>
                    <a:pt x="42030" y="23684"/>
                    <a:pt x="42864" y="21016"/>
                  </a:cubicBezTo>
                  <a:cubicBezTo>
                    <a:pt x="43765" y="18347"/>
                    <a:pt x="44265" y="15579"/>
                    <a:pt x="44532" y="12843"/>
                  </a:cubicBezTo>
                  <a:lnTo>
                    <a:pt x="44532" y="12843"/>
                  </a:lnTo>
                  <a:cubicBezTo>
                    <a:pt x="44298" y="14211"/>
                    <a:pt x="43998" y="15579"/>
                    <a:pt x="43665" y="16913"/>
                  </a:cubicBezTo>
                  <a:cubicBezTo>
                    <a:pt x="43331" y="18247"/>
                    <a:pt x="42964" y="19582"/>
                    <a:pt x="42497" y="20882"/>
                  </a:cubicBezTo>
                  <a:cubicBezTo>
                    <a:pt x="41596" y="23451"/>
                    <a:pt x="40362" y="25953"/>
                    <a:pt x="38661" y="28121"/>
                  </a:cubicBezTo>
                  <a:cubicBezTo>
                    <a:pt x="36993" y="30356"/>
                    <a:pt x="34792" y="32057"/>
                    <a:pt x="32757" y="33925"/>
                  </a:cubicBezTo>
                  <a:cubicBezTo>
                    <a:pt x="31756" y="34892"/>
                    <a:pt x="30755" y="35893"/>
                    <a:pt x="29855" y="36961"/>
                  </a:cubicBezTo>
                  <a:cubicBezTo>
                    <a:pt x="29288" y="37761"/>
                    <a:pt x="28687" y="38595"/>
                    <a:pt x="28287" y="39462"/>
                  </a:cubicBezTo>
                  <a:cubicBezTo>
                    <a:pt x="28320" y="39362"/>
                    <a:pt x="28320" y="39262"/>
                    <a:pt x="28320" y="39129"/>
                  </a:cubicBezTo>
                  <a:cubicBezTo>
                    <a:pt x="28487" y="36260"/>
                    <a:pt x="28787" y="33425"/>
                    <a:pt x="28787" y="30556"/>
                  </a:cubicBezTo>
                  <a:cubicBezTo>
                    <a:pt x="29087" y="29689"/>
                    <a:pt x="29488" y="28855"/>
                    <a:pt x="29988" y="28054"/>
                  </a:cubicBezTo>
                  <a:cubicBezTo>
                    <a:pt x="30589" y="27087"/>
                    <a:pt x="31256" y="26220"/>
                    <a:pt x="31923" y="25286"/>
                  </a:cubicBezTo>
                  <a:cubicBezTo>
                    <a:pt x="33257" y="23518"/>
                    <a:pt x="34491" y="21583"/>
                    <a:pt x="35459" y="19548"/>
                  </a:cubicBezTo>
                  <a:cubicBezTo>
                    <a:pt x="36359" y="17513"/>
                    <a:pt x="37127" y="15345"/>
                    <a:pt x="37594" y="13110"/>
                  </a:cubicBezTo>
                  <a:cubicBezTo>
                    <a:pt x="37794" y="12043"/>
                    <a:pt x="37960" y="10909"/>
                    <a:pt x="38094" y="9774"/>
                  </a:cubicBezTo>
                  <a:cubicBezTo>
                    <a:pt x="38161" y="8674"/>
                    <a:pt x="38194" y="7540"/>
                    <a:pt x="38161" y="6405"/>
                  </a:cubicBezTo>
                  <a:lnTo>
                    <a:pt x="38161" y="6405"/>
                  </a:lnTo>
                  <a:cubicBezTo>
                    <a:pt x="37994" y="8674"/>
                    <a:pt x="37694" y="10875"/>
                    <a:pt x="37160" y="13043"/>
                  </a:cubicBezTo>
                  <a:cubicBezTo>
                    <a:pt x="36860" y="14111"/>
                    <a:pt x="36593" y="15212"/>
                    <a:pt x="36193" y="16246"/>
                  </a:cubicBezTo>
                  <a:cubicBezTo>
                    <a:pt x="35826" y="17280"/>
                    <a:pt x="35425" y="18347"/>
                    <a:pt x="34925" y="19348"/>
                  </a:cubicBezTo>
                  <a:cubicBezTo>
                    <a:pt x="34458" y="20349"/>
                    <a:pt x="33958" y="21349"/>
                    <a:pt x="33357" y="22283"/>
                  </a:cubicBezTo>
                  <a:cubicBezTo>
                    <a:pt x="32823" y="23251"/>
                    <a:pt x="32156" y="24185"/>
                    <a:pt x="31523" y="25085"/>
                  </a:cubicBezTo>
                  <a:cubicBezTo>
                    <a:pt x="30922" y="26019"/>
                    <a:pt x="30288" y="26920"/>
                    <a:pt x="29755" y="27921"/>
                  </a:cubicBezTo>
                  <a:cubicBezTo>
                    <a:pt x="29321" y="28688"/>
                    <a:pt x="28987" y="29455"/>
                    <a:pt x="28754" y="30289"/>
                  </a:cubicBezTo>
                  <a:lnTo>
                    <a:pt x="28754" y="29122"/>
                  </a:lnTo>
                  <a:cubicBezTo>
                    <a:pt x="28620" y="25753"/>
                    <a:pt x="28254" y="22450"/>
                    <a:pt x="27987" y="19115"/>
                  </a:cubicBezTo>
                  <a:cubicBezTo>
                    <a:pt x="27686" y="15845"/>
                    <a:pt x="27453" y="12510"/>
                    <a:pt x="27119" y="9174"/>
                  </a:cubicBezTo>
                  <a:cubicBezTo>
                    <a:pt x="26819" y="6072"/>
                    <a:pt x="26352" y="2903"/>
                    <a:pt x="25251" y="1"/>
                  </a:cubicBezTo>
                  <a:close/>
                  <a:moveTo>
                    <a:pt x="26777" y="61353"/>
                  </a:moveTo>
                  <a:cubicBezTo>
                    <a:pt x="27707" y="61785"/>
                    <a:pt x="28543" y="62402"/>
                    <a:pt x="29254" y="63113"/>
                  </a:cubicBezTo>
                  <a:cubicBezTo>
                    <a:pt x="30088" y="63947"/>
                    <a:pt x="30789" y="64947"/>
                    <a:pt x="31322" y="65948"/>
                  </a:cubicBezTo>
                  <a:cubicBezTo>
                    <a:pt x="32457" y="68050"/>
                    <a:pt x="33257" y="70251"/>
                    <a:pt x="34291" y="72419"/>
                  </a:cubicBezTo>
                  <a:cubicBezTo>
                    <a:pt x="35425" y="74554"/>
                    <a:pt x="36760" y="76556"/>
                    <a:pt x="38427" y="78257"/>
                  </a:cubicBezTo>
                  <a:cubicBezTo>
                    <a:pt x="38828" y="78657"/>
                    <a:pt x="39261" y="79091"/>
                    <a:pt x="39762" y="79458"/>
                  </a:cubicBezTo>
                  <a:cubicBezTo>
                    <a:pt x="40262" y="79791"/>
                    <a:pt x="40829" y="80091"/>
                    <a:pt x="41363" y="80292"/>
                  </a:cubicBezTo>
                  <a:cubicBezTo>
                    <a:pt x="42497" y="80659"/>
                    <a:pt x="43631" y="81059"/>
                    <a:pt x="44765" y="81392"/>
                  </a:cubicBezTo>
                  <a:cubicBezTo>
                    <a:pt x="43665" y="80925"/>
                    <a:pt x="42564" y="80492"/>
                    <a:pt x="41463" y="80058"/>
                  </a:cubicBezTo>
                  <a:cubicBezTo>
                    <a:pt x="40929" y="79791"/>
                    <a:pt x="40429" y="79558"/>
                    <a:pt x="39962" y="79157"/>
                  </a:cubicBezTo>
                  <a:cubicBezTo>
                    <a:pt x="39495" y="78824"/>
                    <a:pt x="39095" y="78424"/>
                    <a:pt x="38694" y="77957"/>
                  </a:cubicBezTo>
                  <a:cubicBezTo>
                    <a:pt x="37160" y="76222"/>
                    <a:pt x="35826" y="74287"/>
                    <a:pt x="34792" y="72152"/>
                  </a:cubicBezTo>
                  <a:cubicBezTo>
                    <a:pt x="33724" y="70084"/>
                    <a:pt x="32957" y="67783"/>
                    <a:pt x="31723" y="65748"/>
                  </a:cubicBezTo>
                  <a:cubicBezTo>
                    <a:pt x="31089" y="64747"/>
                    <a:pt x="30322" y="63746"/>
                    <a:pt x="29454" y="62946"/>
                  </a:cubicBezTo>
                  <a:cubicBezTo>
                    <a:pt x="28660" y="62251"/>
                    <a:pt x="27768" y="61687"/>
                    <a:pt x="26777" y="61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921" name="Google Shape;6921;p34"/>
          <p:cNvGrpSpPr/>
          <p:nvPr/>
        </p:nvGrpSpPr>
        <p:grpSpPr>
          <a:xfrm rot="-5754027" flipH="1">
            <a:off x="11332939" y="5542565"/>
            <a:ext cx="2403995" cy="2728828"/>
            <a:chOff x="1360300" y="417100"/>
            <a:chExt cx="1803000" cy="2046625"/>
          </a:xfrm>
        </p:grpSpPr>
        <p:sp>
          <p:nvSpPr>
            <p:cNvPr id="6922" name="Google Shape;6922;p34"/>
            <p:cNvSpPr/>
            <p:nvPr/>
          </p:nvSpPr>
          <p:spPr>
            <a:xfrm>
              <a:off x="1399500" y="12505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23" name="Google Shape;6923;p34"/>
            <p:cNvSpPr/>
            <p:nvPr/>
          </p:nvSpPr>
          <p:spPr>
            <a:xfrm>
              <a:off x="1360300" y="417100"/>
              <a:ext cx="1803000" cy="2046625"/>
            </a:xfrm>
            <a:custGeom>
              <a:avLst/>
              <a:gdLst/>
              <a:ahLst/>
              <a:cxnLst/>
              <a:rect l="l" t="t" r="r" b="b"/>
              <a:pathLst>
                <a:path w="72120" h="81865" extrusionOk="0">
                  <a:moveTo>
                    <a:pt x="37184" y="34123"/>
                  </a:moveTo>
                  <a:cubicBezTo>
                    <a:pt x="37590" y="34123"/>
                    <a:pt x="37936" y="34383"/>
                    <a:pt x="38061" y="34904"/>
                  </a:cubicBezTo>
                  <a:cubicBezTo>
                    <a:pt x="38262" y="35838"/>
                    <a:pt x="37728" y="37006"/>
                    <a:pt x="37428" y="37840"/>
                  </a:cubicBezTo>
                  <a:cubicBezTo>
                    <a:pt x="37227" y="38407"/>
                    <a:pt x="36861" y="38841"/>
                    <a:pt x="36494" y="39308"/>
                  </a:cubicBezTo>
                  <a:cubicBezTo>
                    <a:pt x="36334" y="39499"/>
                    <a:pt x="36113" y="39843"/>
                    <a:pt x="35714" y="39843"/>
                  </a:cubicBezTo>
                  <a:cubicBezTo>
                    <a:pt x="35697" y="39843"/>
                    <a:pt x="35678" y="39843"/>
                    <a:pt x="35660" y="39841"/>
                  </a:cubicBezTo>
                  <a:cubicBezTo>
                    <a:pt x="35259" y="39808"/>
                    <a:pt x="34926" y="38841"/>
                    <a:pt x="34859" y="38474"/>
                  </a:cubicBezTo>
                  <a:cubicBezTo>
                    <a:pt x="34726" y="37973"/>
                    <a:pt x="34859" y="37406"/>
                    <a:pt x="34959" y="36973"/>
                  </a:cubicBezTo>
                  <a:cubicBezTo>
                    <a:pt x="35193" y="36005"/>
                    <a:pt x="35626" y="35038"/>
                    <a:pt x="36427" y="34404"/>
                  </a:cubicBezTo>
                  <a:cubicBezTo>
                    <a:pt x="36677" y="34216"/>
                    <a:pt x="36941" y="34123"/>
                    <a:pt x="37184" y="34123"/>
                  </a:cubicBezTo>
                  <a:close/>
                  <a:moveTo>
                    <a:pt x="43798" y="39221"/>
                  </a:moveTo>
                  <a:cubicBezTo>
                    <a:pt x="44006" y="39221"/>
                    <a:pt x="44169" y="39275"/>
                    <a:pt x="44333" y="39508"/>
                  </a:cubicBezTo>
                  <a:cubicBezTo>
                    <a:pt x="44533" y="39841"/>
                    <a:pt x="44566" y="40208"/>
                    <a:pt x="44533" y="40575"/>
                  </a:cubicBezTo>
                  <a:cubicBezTo>
                    <a:pt x="44433" y="41209"/>
                    <a:pt x="44266" y="41776"/>
                    <a:pt x="44166" y="42410"/>
                  </a:cubicBezTo>
                  <a:cubicBezTo>
                    <a:pt x="44032" y="43044"/>
                    <a:pt x="43832" y="43577"/>
                    <a:pt x="43332" y="44044"/>
                  </a:cubicBezTo>
                  <a:cubicBezTo>
                    <a:pt x="42898" y="44411"/>
                    <a:pt x="42264" y="44878"/>
                    <a:pt x="41697" y="45045"/>
                  </a:cubicBezTo>
                  <a:cubicBezTo>
                    <a:pt x="41615" y="45072"/>
                    <a:pt x="41534" y="45082"/>
                    <a:pt x="41450" y="45082"/>
                  </a:cubicBezTo>
                  <a:cubicBezTo>
                    <a:pt x="41228" y="45082"/>
                    <a:pt x="40997" y="45012"/>
                    <a:pt x="40730" y="45012"/>
                  </a:cubicBezTo>
                  <a:cubicBezTo>
                    <a:pt x="40396" y="44378"/>
                    <a:pt x="40196" y="43711"/>
                    <a:pt x="40330" y="43010"/>
                  </a:cubicBezTo>
                  <a:cubicBezTo>
                    <a:pt x="40396" y="42376"/>
                    <a:pt x="40763" y="41876"/>
                    <a:pt x="41097" y="41376"/>
                  </a:cubicBezTo>
                  <a:cubicBezTo>
                    <a:pt x="41497" y="40775"/>
                    <a:pt x="42031" y="40308"/>
                    <a:pt x="42531" y="39841"/>
                  </a:cubicBezTo>
                  <a:cubicBezTo>
                    <a:pt x="42831" y="39574"/>
                    <a:pt x="43065" y="39308"/>
                    <a:pt x="43499" y="39241"/>
                  </a:cubicBezTo>
                  <a:cubicBezTo>
                    <a:pt x="43609" y="39231"/>
                    <a:pt x="43708" y="39221"/>
                    <a:pt x="43798" y="39221"/>
                  </a:cubicBezTo>
                  <a:close/>
                  <a:moveTo>
                    <a:pt x="48015" y="45540"/>
                  </a:moveTo>
                  <a:cubicBezTo>
                    <a:pt x="48338" y="45540"/>
                    <a:pt x="48555" y="45852"/>
                    <a:pt x="48502" y="46246"/>
                  </a:cubicBezTo>
                  <a:cubicBezTo>
                    <a:pt x="48369" y="47113"/>
                    <a:pt x="47535" y="48047"/>
                    <a:pt x="46934" y="48681"/>
                  </a:cubicBezTo>
                  <a:cubicBezTo>
                    <a:pt x="46509" y="49106"/>
                    <a:pt x="46277" y="49411"/>
                    <a:pt x="45704" y="49411"/>
                  </a:cubicBezTo>
                  <a:cubicBezTo>
                    <a:pt x="45603" y="49411"/>
                    <a:pt x="45492" y="49402"/>
                    <a:pt x="45367" y="49381"/>
                  </a:cubicBezTo>
                  <a:cubicBezTo>
                    <a:pt x="44933" y="49248"/>
                    <a:pt x="45000" y="48581"/>
                    <a:pt x="45166" y="48347"/>
                  </a:cubicBezTo>
                  <a:cubicBezTo>
                    <a:pt x="45333" y="48047"/>
                    <a:pt x="45567" y="47780"/>
                    <a:pt x="45767" y="47547"/>
                  </a:cubicBezTo>
                  <a:cubicBezTo>
                    <a:pt x="46167" y="47180"/>
                    <a:pt x="46534" y="46746"/>
                    <a:pt x="46901" y="46379"/>
                  </a:cubicBezTo>
                  <a:cubicBezTo>
                    <a:pt x="47168" y="46112"/>
                    <a:pt x="47435" y="45779"/>
                    <a:pt x="47735" y="45612"/>
                  </a:cubicBezTo>
                  <a:cubicBezTo>
                    <a:pt x="47834" y="45563"/>
                    <a:pt x="47928" y="45540"/>
                    <a:pt x="48015" y="45540"/>
                  </a:cubicBezTo>
                  <a:close/>
                  <a:moveTo>
                    <a:pt x="32424" y="46880"/>
                  </a:moveTo>
                  <a:cubicBezTo>
                    <a:pt x="33091" y="46880"/>
                    <a:pt x="34325" y="47080"/>
                    <a:pt x="34159" y="48014"/>
                  </a:cubicBezTo>
                  <a:cubicBezTo>
                    <a:pt x="33992" y="48848"/>
                    <a:pt x="33058" y="49381"/>
                    <a:pt x="32357" y="49548"/>
                  </a:cubicBezTo>
                  <a:cubicBezTo>
                    <a:pt x="31925" y="49672"/>
                    <a:pt x="31436" y="49852"/>
                    <a:pt x="30969" y="49852"/>
                  </a:cubicBezTo>
                  <a:cubicBezTo>
                    <a:pt x="30932" y="49852"/>
                    <a:pt x="30894" y="49851"/>
                    <a:pt x="30856" y="49848"/>
                  </a:cubicBezTo>
                  <a:cubicBezTo>
                    <a:pt x="30556" y="49848"/>
                    <a:pt x="29922" y="49715"/>
                    <a:pt x="29856" y="49582"/>
                  </a:cubicBezTo>
                  <a:cubicBezTo>
                    <a:pt x="29847" y="49584"/>
                    <a:pt x="29837" y="49585"/>
                    <a:pt x="29827" y="49585"/>
                  </a:cubicBezTo>
                  <a:cubicBezTo>
                    <a:pt x="29684" y="49585"/>
                    <a:pt x="29418" y="49371"/>
                    <a:pt x="29355" y="49215"/>
                  </a:cubicBezTo>
                  <a:cubicBezTo>
                    <a:pt x="29255" y="49081"/>
                    <a:pt x="29322" y="48981"/>
                    <a:pt x="29355" y="48781"/>
                  </a:cubicBezTo>
                  <a:cubicBezTo>
                    <a:pt x="29422" y="48447"/>
                    <a:pt x="29589" y="48147"/>
                    <a:pt x="29856" y="47880"/>
                  </a:cubicBezTo>
                  <a:cubicBezTo>
                    <a:pt x="30523" y="47313"/>
                    <a:pt x="31557" y="46913"/>
                    <a:pt x="32424" y="46880"/>
                  </a:cubicBezTo>
                  <a:close/>
                  <a:moveTo>
                    <a:pt x="50437" y="51249"/>
                  </a:moveTo>
                  <a:cubicBezTo>
                    <a:pt x="50871" y="51283"/>
                    <a:pt x="50871" y="51750"/>
                    <a:pt x="50770" y="52017"/>
                  </a:cubicBezTo>
                  <a:cubicBezTo>
                    <a:pt x="50637" y="52384"/>
                    <a:pt x="50270" y="52851"/>
                    <a:pt x="49937" y="53151"/>
                  </a:cubicBezTo>
                  <a:cubicBezTo>
                    <a:pt x="49703" y="53351"/>
                    <a:pt x="49136" y="53551"/>
                    <a:pt x="48936" y="53584"/>
                  </a:cubicBezTo>
                  <a:cubicBezTo>
                    <a:pt x="48502" y="52951"/>
                    <a:pt x="49136" y="52183"/>
                    <a:pt x="49603" y="51783"/>
                  </a:cubicBezTo>
                  <a:cubicBezTo>
                    <a:pt x="49803" y="51616"/>
                    <a:pt x="50170" y="51283"/>
                    <a:pt x="50437" y="51249"/>
                  </a:cubicBezTo>
                  <a:close/>
                  <a:moveTo>
                    <a:pt x="37288" y="53242"/>
                  </a:moveTo>
                  <a:cubicBezTo>
                    <a:pt x="37554" y="53242"/>
                    <a:pt x="37800" y="53309"/>
                    <a:pt x="37995" y="53484"/>
                  </a:cubicBezTo>
                  <a:cubicBezTo>
                    <a:pt x="38862" y="54252"/>
                    <a:pt x="37661" y="54985"/>
                    <a:pt x="36994" y="55352"/>
                  </a:cubicBezTo>
                  <a:cubicBezTo>
                    <a:pt x="36260" y="55719"/>
                    <a:pt x="35426" y="55819"/>
                    <a:pt x="34559" y="56186"/>
                  </a:cubicBezTo>
                  <a:cubicBezTo>
                    <a:pt x="34500" y="56189"/>
                    <a:pt x="34441" y="56191"/>
                    <a:pt x="34383" y="56191"/>
                  </a:cubicBezTo>
                  <a:cubicBezTo>
                    <a:pt x="33770" y="56191"/>
                    <a:pt x="33178" y="56013"/>
                    <a:pt x="33391" y="55252"/>
                  </a:cubicBezTo>
                  <a:cubicBezTo>
                    <a:pt x="33592" y="54485"/>
                    <a:pt x="34759" y="54152"/>
                    <a:pt x="35426" y="53851"/>
                  </a:cubicBezTo>
                  <a:cubicBezTo>
                    <a:pt x="35875" y="53639"/>
                    <a:pt x="36642" y="53242"/>
                    <a:pt x="37288" y="53242"/>
                  </a:cubicBezTo>
                  <a:close/>
                  <a:moveTo>
                    <a:pt x="40676" y="58114"/>
                  </a:moveTo>
                  <a:cubicBezTo>
                    <a:pt x="40900" y="58114"/>
                    <a:pt x="41041" y="58232"/>
                    <a:pt x="40930" y="58588"/>
                  </a:cubicBezTo>
                  <a:cubicBezTo>
                    <a:pt x="40830" y="59055"/>
                    <a:pt x="40196" y="59389"/>
                    <a:pt x="39829" y="59589"/>
                  </a:cubicBezTo>
                  <a:cubicBezTo>
                    <a:pt x="39429" y="59856"/>
                    <a:pt x="39262" y="59922"/>
                    <a:pt x="38895" y="60022"/>
                  </a:cubicBezTo>
                  <a:cubicBezTo>
                    <a:pt x="38662" y="59989"/>
                    <a:pt x="38528" y="60056"/>
                    <a:pt x="38528" y="59722"/>
                  </a:cubicBezTo>
                  <a:cubicBezTo>
                    <a:pt x="38528" y="59422"/>
                    <a:pt x="38695" y="59188"/>
                    <a:pt x="38895" y="59022"/>
                  </a:cubicBezTo>
                  <a:cubicBezTo>
                    <a:pt x="39095" y="58822"/>
                    <a:pt x="39329" y="58588"/>
                    <a:pt x="39562" y="58488"/>
                  </a:cubicBezTo>
                  <a:cubicBezTo>
                    <a:pt x="39796" y="58355"/>
                    <a:pt x="40063" y="58254"/>
                    <a:pt x="40296" y="58188"/>
                  </a:cubicBezTo>
                  <a:cubicBezTo>
                    <a:pt x="40430" y="58143"/>
                    <a:pt x="40563" y="58114"/>
                    <a:pt x="40676" y="58114"/>
                  </a:cubicBezTo>
                  <a:close/>
                  <a:moveTo>
                    <a:pt x="24988" y="0"/>
                  </a:moveTo>
                  <a:cubicBezTo>
                    <a:pt x="24711" y="0"/>
                    <a:pt x="24447" y="22"/>
                    <a:pt x="24218" y="80"/>
                  </a:cubicBezTo>
                  <a:cubicBezTo>
                    <a:pt x="22851" y="413"/>
                    <a:pt x="24852" y="1647"/>
                    <a:pt x="25319" y="2081"/>
                  </a:cubicBezTo>
                  <a:cubicBezTo>
                    <a:pt x="26420" y="3182"/>
                    <a:pt x="27487" y="4249"/>
                    <a:pt x="27921" y="5817"/>
                  </a:cubicBezTo>
                  <a:cubicBezTo>
                    <a:pt x="28555" y="7852"/>
                    <a:pt x="28755" y="9987"/>
                    <a:pt x="28821" y="12088"/>
                  </a:cubicBezTo>
                  <a:cubicBezTo>
                    <a:pt x="28855" y="13923"/>
                    <a:pt x="29155" y="15824"/>
                    <a:pt x="28755" y="17659"/>
                  </a:cubicBezTo>
                  <a:lnTo>
                    <a:pt x="27921" y="21662"/>
                  </a:lnTo>
                  <a:cubicBezTo>
                    <a:pt x="27760" y="22338"/>
                    <a:pt x="27506" y="24070"/>
                    <a:pt x="26648" y="24070"/>
                  </a:cubicBezTo>
                  <a:cubicBezTo>
                    <a:pt x="26617" y="24070"/>
                    <a:pt x="26586" y="24068"/>
                    <a:pt x="26553" y="24063"/>
                  </a:cubicBezTo>
                  <a:cubicBezTo>
                    <a:pt x="25919" y="23997"/>
                    <a:pt x="25586" y="22896"/>
                    <a:pt x="25519" y="22362"/>
                  </a:cubicBezTo>
                  <a:cubicBezTo>
                    <a:pt x="25352" y="21361"/>
                    <a:pt x="25719" y="20327"/>
                    <a:pt x="25919" y="19327"/>
                  </a:cubicBezTo>
                  <a:cubicBezTo>
                    <a:pt x="26186" y="18192"/>
                    <a:pt x="26486" y="17025"/>
                    <a:pt x="26587" y="15891"/>
                  </a:cubicBezTo>
                  <a:cubicBezTo>
                    <a:pt x="26720" y="14723"/>
                    <a:pt x="26920" y="13556"/>
                    <a:pt x="27087" y="12388"/>
                  </a:cubicBezTo>
                  <a:cubicBezTo>
                    <a:pt x="27220" y="11554"/>
                    <a:pt x="27320" y="10754"/>
                    <a:pt x="27320" y="9920"/>
                  </a:cubicBezTo>
                  <a:cubicBezTo>
                    <a:pt x="27320" y="8886"/>
                    <a:pt x="27154" y="7885"/>
                    <a:pt x="26820" y="6918"/>
                  </a:cubicBezTo>
                  <a:cubicBezTo>
                    <a:pt x="26386" y="5717"/>
                    <a:pt x="25753" y="4549"/>
                    <a:pt x="25152" y="3482"/>
                  </a:cubicBezTo>
                  <a:cubicBezTo>
                    <a:pt x="24719" y="2748"/>
                    <a:pt x="24418" y="2081"/>
                    <a:pt x="23818" y="1514"/>
                  </a:cubicBezTo>
                  <a:cubicBezTo>
                    <a:pt x="23388" y="1107"/>
                    <a:pt x="22943" y="960"/>
                    <a:pt x="22451" y="960"/>
                  </a:cubicBezTo>
                  <a:cubicBezTo>
                    <a:pt x="22218" y="960"/>
                    <a:pt x="21974" y="993"/>
                    <a:pt x="21716" y="1047"/>
                  </a:cubicBezTo>
                  <a:cubicBezTo>
                    <a:pt x="20983" y="1180"/>
                    <a:pt x="20182" y="1514"/>
                    <a:pt x="19515" y="1814"/>
                  </a:cubicBezTo>
                  <a:cubicBezTo>
                    <a:pt x="18981" y="2048"/>
                    <a:pt x="18080" y="2548"/>
                    <a:pt x="17880" y="3182"/>
                  </a:cubicBezTo>
                  <a:cubicBezTo>
                    <a:pt x="18247" y="3182"/>
                    <a:pt x="18581" y="3715"/>
                    <a:pt x="18814" y="3982"/>
                  </a:cubicBezTo>
                  <a:cubicBezTo>
                    <a:pt x="19515" y="4883"/>
                    <a:pt x="19648" y="6084"/>
                    <a:pt x="19815" y="7218"/>
                  </a:cubicBezTo>
                  <a:cubicBezTo>
                    <a:pt x="20049" y="8886"/>
                    <a:pt x="20215" y="10520"/>
                    <a:pt x="20549" y="12155"/>
                  </a:cubicBezTo>
                  <a:cubicBezTo>
                    <a:pt x="20671" y="12768"/>
                    <a:pt x="21639" y="17886"/>
                    <a:pt x="20321" y="17886"/>
                  </a:cubicBezTo>
                  <a:cubicBezTo>
                    <a:pt x="20204" y="17886"/>
                    <a:pt x="20070" y="17846"/>
                    <a:pt x="19915" y="17759"/>
                  </a:cubicBezTo>
                  <a:cubicBezTo>
                    <a:pt x="19148" y="17359"/>
                    <a:pt x="18914" y="15991"/>
                    <a:pt x="18748" y="15190"/>
                  </a:cubicBezTo>
                  <a:cubicBezTo>
                    <a:pt x="18514" y="13656"/>
                    <a:pt x="18481" y="12055"/>
                    <a:pt x="17980" y="10520"/>
                  </a:cubicBezTo>
                  <a:cubicBezTo>
                    <a:pt x="17680" y="9520"/>
                    <a:pt x="17313" y="8552"/>
                    <a:pt x="16880" y="7585"/>
                  </a:cubicBezTo>
                  <a:cubicBezTo>
                    <a:pt x="16626" y="7077"/>
                    <a:pt x="16353" y="6801"/>
                    <a:pt x="15928" y="6801"/>
                  </a:cubicBezTo>
                  <a:cubicBezTo>
                    <a:pt x="15794" y="6801"/>
                    <a:pt x="15646" y="6829"/>
                    <a:pt x="15479" y="6884"/>
                  </a:cubicBezTo>
                  <a:cubicBezTo>
                    <a:pt x="14678" y="7185"/>
                    <a:pt x="13677" y="8052"/>
                    <a:pt x="13344" y="8819"/>
                  </a:cubicBezTo>
                  <a:cubicBezTo>
                    <a:pt x="13210" y="9053"/>
                    <a:pt x="13210" y="9520"/>
                    <a:pt x="13344" y="9887"/>
                  </a:cubicBezTo>
                  <a:cubicBezTo>
                    <a:pt x="13410" y="10187"/>
                    <a:pt x="13677" y="10654"/>
                    <a:pt x="13511" y="10887"/>
                  </a:cubicBezTo>
                  <a:cubicBezTo>
                    <a:pt x="13371" y="11091"/>
                    <a:pt x="13117" y="11161"/>
                    <a:pt x="12819" y="11161"/>
                  </a:cubicBezTo>
                  <a:cubicBezTo>
                    <a:pt x="12192" y="11161"/>
                    <a:pt x="11371" y="10854"/>
                    <a:pt x="11009" y="10854"/>
                  </a:cubicBezTo>
                  <a:cubicBezTo>
                    <a:pt x="10208" y="10854"/>
                    <a:pt x="9541" y="11488"/>
                    <a:pt x="9408" y="12255"/>
                  </a:cubicBezTo>
                  <a:cubicBezTo>
                    <a:pt x="9107" y="13923"/>
                    <a:pt x="10175" y="15924"/>
                    <a:pt x="11309" y="17158"/>
                  </a:cubicBezTo>
                  <a:cubicBezTo>
                    <a:pt x="12243" y="18159"/>
                    <a:pt x="13544" y="18693"/>
                    <a:pt x="14645" y="19527"/>
                  </a:cubicBezTo>
                  <a:cubicBezTo>
                    <a:pt x="15045" y="19860"/>
                    <a:pt x="16313" y="20894"/>
                    <a:pt x="15078" y="21028"/>
                  </a:cubicBezTo>
                  <a:cubicBezTo>
                    <a:pt x="15034" y="21034"/>
                    <a:pt x="14989" y="21036"/>
                    <a:pt x="14944" y="21036"/>
                  </a:cubicBezTo>
                  <a:cubicBezTo>
                    <a:pt x="14215" y="21036"/>
                    <a:pt x="13440" y="20306"/>
                    <a:pt x="12843" y="19960"/>
                  </a:cubicBezTo>
                  <a:cubicBezTo>
                    <a:pt x="12176" y="19527"/>
                    <a:pt x="11509" y="19026"/>
                    <a:pt x="10809" y="18626"/>
                  </a:cubicBezTo>
                  <a:cubicBezTo>
                    <a:pt x="10075" y="18159"/>
                    <a:pt x="9341" y="17826"/>
                    <a:pt x="8807" y="17125"/>
                  </a:cubicBezTo>
                  <a:cubicBezTo>
                    <a:pt x="8240" y="16425"/>
                    <a:pt x="8240" y="15757"/>
                    <a:pt x="8040" y="14990"/>
                  </a:cubicBezTo>
                  <a:cubicBezTo>
                    <a:pt x="7673" y="16058"/>
                    <a:pt x="7173" y="17025"/>
                    <a:pt x="6906" y="18192"/>
                  </a:cubicBezTo>
                  <a:cubicBezTo>
                    <a:pt x="6672" y="19460"/>
                    <a:pt x="6506" y="21195"/>
                    <a:pt x="7173" y="22362"/>
                  </a:cubicBezTo>
                  <a:cubicBezTo>
                    <a:pt x="7506" y="22996"/>
                    <a:pt x="8207" y="23530"/>
                    <a:pt x="8874" y="23930"/>
                  </a:cubicBezTo>
                  <a:cubicBezTo>
                    <a:pt x="9241" y="24197"/>
                    <a:pt x="9674" y="24464"/>
                    <a:pt x="10008" y="24664"/>
                  </a:cubicBezTo>
                  <a:cubicBezTo>
                    <a:pt x="11809" y="25798"/>
                    <a:pt x="13744" y="26398"/>
                    <a:pt x="15745" y="26999"/>
                  </a:cubicBezTo>
                  <a:cubicBezTo>
                    <a:pt x="16246" y="27166"/>
                    <a:pt x="16813" y="27299"/>
                    <a:pt x="17347" y="27432"/>
                  </a:cubicBezTo>
                  <a:cubicBezTo>
                    <a:pt x="18648" y="27833"/>
                    <a:pt x="19915" y="28333"/>
                    <a:pt x="20983" y="29034"/>
                  </a:cubicBezTo>
                  <a:cubicBezTo>
                    <a:pt x="22150" y="29868"/>
                    <a:pt x="21349" y="31002"/>
                    <a:pt x="20149" y="31202"/>
                  </a:cubicBezTo>
                  <a:cubicBezTo>
                    <a:pt x="19995" y="31226"/>
                    <a:pt x="19837" y="31237"/>
                    <a:pt x="19676" y="31237"/>
                  </a:cubicBezTo>
                  <a:cubicBezTo>
                    <a:pt x="18507" y="31237"/>
                    <a:pt x="17172" y="30657"/>
                    <a:pt x="16146" y="30335"/>
                  </a:cubicBezTo>
                  <a:cubicBezTo>
                    <a:pt x="14678" y="29901"/>
                    <a:pt x="13244" y="29334"/>
                    <a:pt x="11876" y="28667"/>
                  </a:cubicBezTo>
                  <a:cubicBezTo>
                    <a:pt x="10041" y="27799"/>
                    <a:pt x="8040" y="27166"/>
                    <a:pt x="6339" y="25998"/>
                  </a:cubicBezTo>
                  <a:cubicBezTo>
                    <a:pt x="5705" y="25531"/>
                    <a:pt x="5305" y="25064"/>
                    <a:pt x="5004" y="24364"/>
                  </a:cubicBezTo>
                  <a:cubicBezTo>
                    <a:pt x="4804" y="23897"/>
                    <a:pt x="4704" y="23263"/>
                    <a:pt x="4371" y="22896"/>
                  </a:cubicBezTo>
                  <a:cubicBezTo>
                    <a:pt x="4171" y="23096"/>
                    <a:pt x="4037" y="23430"/>
                    <a:pt x="3904" y="23696"/>
                  </a:cubicBezTo>
                  <a:cubicBezTo>
                    <a:pt x="3804" y="23930"/>
                    <a:pt x="3637" y="24230"/>
                    <a:pt x="3503" y="24530"/>
                  </a:cubicBezTo>
                  <a:cubicBezTo>
                    <a:pt x="2870" y="25998"/>
                    <a:pt x="2503" y="27533"/>
                    <a:pt x="2403" y="29100"/>
                  </a:cubicBezTo>
                  <a:cubicBezTo>
                    <a:pt x="2369" y="29901"/>
                    <a:pt x="2202" y="30768"/>
                    <a:pt x="2469" y="31569"/>
                  </a:cubicBezTo>
                  <a:cubicBezTo>
                    <a:pt x="2536" y="31802"/>
                    <a:pt x="2636" y="31969"/>
                    <a:pt x="2736" y="32169"/>
                  </a:cubicBezTo>
                  <a:cubicBezTo>
                    <a:pt x="3170" y="32736"/>
                    <a:pt x="3804" y="33203"/>
                    <a:pt x="4337" y="33570"/>
                  </a:cubicBezTo>
                  <a:cubicBezTo>
                    <a:pt x="5205" y="34237"/>
                    <a:pt x="6139" y="34904"/>
                    <a:pt x="7139" y="35405"/>
                  </a:cubicBezTo>
                  <a:cubicBezTo>
                    <a:pt x="8474" y="36139"/>
                    <a:pt x="9674" y="36539"/>
                    <a:pt x="11176" y="36839"/>
                  </a:cubicBezTo>
                  <a:cubicBezTo>
                    <a:pt x="12710" y="37173"/>
                    <a:pt x="14311" y="37573"/>
                    <a:pt x="15846" y="37706"/>
                  </a:cubicBezTo>
                  <a:cubicBezTo>
                    <a:pt x="17046" y="37840"/>
                    <a:pt x="18247" y="37807"/>
                    <a:pt x="19481" y="37907"/>
                  </a:cubicBezTo>
                  <a:cubicBezTo>
                    <a:pt x="20649" y="38007"/>
                    <a:pt x="21816" y="38040"/>
                    <a:pt x="22984" y="38307"/>
                  </a:cubicBezTo>
                  <a:cubicBezTo>
                    <a:pt x="23718" y="38474"/>
                    <a:pt x="25252" y="38674"/>
                    <a:pt x="25352" y="39675"/>
                  </a:cubicBezTo>
                  <a:cubicBezTo>
                    <a:pt x="25488" y="41029"/>
                    <a:pt x="23336" y="41393"/>
                    <a:pt x="22040" y="41393"/>
                  </a:cubicBezTo>
                  <a:cubicBezTo>
                    <a:pt x="21740" y="41393"/>
                    <a:pt x="21485" y="41374"/>
                    <a:pt x="21316" y="41342"/>
                  </a:cubicBezTo>
                  <a:cubicBezTo>
                    <a:pt x="19582" y="40975"/>
                    <a:pt x="17914" y="40075"/>
                    <a:pt x="16346" y="39374"/>
                  </a:cubicBezTo>
                  <a:cubicBezTo>
                    <a:pt x="14545" y="38574"/>
                    <a:pt x="12743" y="38240"/>
                    <a:pt x="10809" y="38040"/>
                  </a:cubicBezTo>
                  <a:cubicBezTo>
                    <a:pt x="8674" y="37807"/>
                    <a:pt x="6739" y="37139"/>
                    <a:pt x="4871" y="36205"/>
                  </a:cubicBezTo>
                  <a:cubicBezTo>
                    <a:pt x="4204" y="35872"/>
                    <a:pt x="3570" y="35338"/>
                    <a:pt x="3036" y="34838"/>
                  </a:cubicBezTo>
                  <a:cubicBezTo>
                    <a:pt x="2803" y="34571"/>
                    <a:pt x="1569" y="33637"/>
                    <a:pt x="1535" y="33303"/>
                  </a:cubicBezTo>
                  <a:cubicBezTo>
                    <a:pt x="1469" y="33737"/>
                    <a:pt x="1335" y="34204"/>
                    <a:pt x="1302" y="34671"/>
                  </a:cubicBezTo>
                  <a:cubicBezTo>
                    <a:pt x="968" y="37373"/>
                    <a:pt x="1" y="41576"/>
                    <a:pt x="2169" y="43677"/>
                  </a:cubicBezTo>
                  <a:cubicBezTo>
                    <a:pt x="3203" y="44678"/>
                    <a:pt x="4638" y="45746"/>
                    <a:pt x="6039" y="46046"/>
                  </a:cubicBezTo>
                  <a:cubicBezTo>
                    <a:pt x="7806" y="46413"/>
                    <a:pt x="9574" y="46913"/>
                    <a:pt x="11376" y="47080"/>
                  </a:cubicBezTo>
                  <a:cubicBezTo>
                    <a:pt x="12845" y="47245"/>
                    <a:pt x="14339" y="47308"/>
                    <a:pt x="15827" y="47308"/>
                  </a:cubicBezTo>
                  <a:cubicBezTo>
                    <a:pt x="16739" y="47308"/>
                    <a:pt x="17648" y="47285"/>
                    <a:pt x="18547" y="47247"/>
                  </a:cubicBezTo>
                  <a:cubicBezTo>
                    <a:pt x="18625" y="47245"/>
                    <a:pt x="18703" y="47245"/>
                    <a:pt x="18781" y="47245"/>
                  </a:cubicBezTo>
                  <a:cubicBezTo>
                    <a:pt x="20527" y="47245"/>
                    <a:pt x="22160" y="47597"/>
                    <a:pt x="23885" y="47980"/>
                  </a:cubicBezTo>
                  <a:cubicBezTo>
                    <a:pt x="24719" y="48147"/>
                    <a:pt x="26753" y="48481"/>
                    <a:pt x="26053" y="49715"/>
                  </a:cubicBezTo>
                  <a:cubicBezTo>
                    <a:pt x="25552" y="50649"/>
                    <a:pt x="24218" y="50382"/>
                    <a:pt x="23351" y="50516"/>
                  </a:cubicBezTo>
                  <a:cubicBezTo>
                    <a:pt x="22379" y="50619"/>
                    <a:pt x="21419" y="50658"/>
                    <a:pt x="20466" y="50658"/>
                  </a:cubicBezTo>
                  <a:cubicBezTo>
                    <a:pt x="18347" y="50658"/>
                    <a:pt x="16261" y="50464"/>
                    <a:pt x="14144" y="50349"/>
                  </a:cubicBezTo>
                  <a:cubicBezTo>
                    <a:pt x="12343" y="50249"/>
                    <a:pt x="10542" y="50082"/>
                    <a:pt x="8707" y="49915"/>
                  </a:cubicBezTo>
                  <a:cubicBezTo>
                    <a:pt x="7873" y="49882"/>
                    <a:pt x="7039" y="49848"/>
                    <a:pt x="6205" y="49715"/>
                  </a:cubicBezTo>
                  <a:cubicBezTo>
                    <a:pt x="5763" y="49652"/>
                    <a:pt x="5200" y="49379"/>
                    <a:pt x="4745" y="49379"/>
                  </a:cubicBezTo>
                  <a:cubicBezTo>
                    <a:pt x="4720" y="49379"/>
                    <a:pt x="4695" y="49380"/>
                    <a:pt x="4671" y="49381"/>
                  </a:cubicBezTo>
                  <a:cubicBezTo>
                    <a:pt x="4204" y="49415"/>
                    <a:pt x="3837" y="49815"/>
                    <a:pt x="3570" y="50282"/>
                  </a:cubicBezTo>
                  <a:cubicBezTo>
                    <a:pt x="3337" y="50782"/>
                    <a:pt x="3170" y="51416"/>
                    <a:pt x="3036" y="51850"/>
                  </a:cubicBezTo>
                  <a:cubicBezTo>
                    <a:pt x="2703" y="53084"/>
                    <a:pt x="2503" y="54552"/>
                    <a:pt x="2836" y="55786"/>
                  </a:cubicBezTo>
                  <a:cubicBezTo>
                    <a:pt x="3036" y="56687"/>
                    <a:pt x="3470" y="57854"/>
                    <a:pt x="4004" y="58721"/>
                  </a:cubicBezTo>
                  <a:cubicBezTo>
                    <a:pt x="4137" y="58922"/>
                    <a:pt x="4304" y="59122"/>
                    <a:pt x="4404" y="59289"/>
                  </a:cubicBezTo>
                  <a:cubicBezTo>
                    <a:pt x="5138" y="60122"/>
                    <a:pt x="6572" y="60022"/>
                    <a:pt x="7573" y="60056"/>
                  </a:cubicBezTo>
                  <a:cubicBezTo>
                    <a:pt x="8084" y="60085"/>
                    <a:pt x="8594" y="60099"/>
                    <a:pt x="9103" y="60099"/>
                  </a:cubicBezTo>
                  <a:cubicBezTo>
                    <a:pt x="12646" y="60099"/>
                    <a:pt x="16135" y="59417"/>
                    <a:pt x="19548" y="58455"/>
                  </a:cubicBezTo>
                  <a:cubicBezTo>
                    <a:pt x="21349" y="57954"/>
                    <a:pt x="23184" y="57587"/>
                    <a:pt x="25019" y="57254"/>
                  </a:cubicBezTo>
                  <a:cubicBezTo>
                    <a:pt x="25964" y="57072"/>
                    <a:pt x="26711" y="56870"/>
                    <a:pt x="27455" y="56870"/>
                  </a:cubicBezTo>
                  <a:cubicBezTo>
                    <a:pt x="28075" y="56870"/>
                    <a:pt x="28693" y="57011"/>
                    <a:pt x="29422" y="57421"/>
                  </a:cubicBezTo>
                  <a:cubicBezTo>
                    <a:pt x="29722" y="57587"/>
                    <a:pt x="29655" y="58088"/>
                    <a:pt x="29455" y="58421"/>
                  </a:cubicBezTo>
                  <a:cubicBezTo>
                    <a:pt x="28455" y="60690"/>
                    <a:pt x="24252" y="60790"/>
                    <a:pt x="22217" y="61190"/>
                  </a:cubicBezTo>
                  <a:cubicBezTo>
                    <a:pt x="18514" y="61857"/>
                    <a:pt x="14578" y="61557"/>
                    <a:pt x="10842" y="61991"/>
                  </a:cubicBezTo>
                  <a:cubicBezTo>
                    <a:pt x="9775" y="62091"/>
                    <a:pt x="8540" y="62424"/>
                    <a:pt x="7706" y="63091"/>
                  </a:cubicBezTo>
                  <a:cubicBezTo>
                    <a:pt x="6872" y="63758"/>
                    <a:pt x="6706" y="64492"/>
                    <a:pt x="6572" y="65526"/>
                  </a:cubicBezTo>
                  <a:cubicBezTo>
                    <a:pt x="6439" y="66861"/>
                    <a:pt x="6272" y="67861"/>
                    <a:pt x="7006" y="69029"/>
                  </a:cubicBezTo>
                  <a:cubicBezTo>
                    <a:pt x="7039" y="69096"/>
                    <a:pt x="7106" y="69196"/>
                    <a:pt x="7173" y="69262"/>
                  </a:cubicBezTo>
                  <a:cubicBezTo>
                    <a:pt x="7873" y="70430"/>
                    <a:pt x="8874" y="71898"/>
                    <a:pt x="10041" y="72531"/>
                  </a:cubicBezTo>
                  <a:cubicBezTo>
                    <a:pt x="10717" y="72896"/>
                    <a:pt x="11468" y="73042"/>
                    <a:pt x="12251" y="73042"/>
                  </a:cubicBezTo>
                  <a:cubicBezTo>
                    <a:pt x="14406" y="73042"/>
                    <a:pt x="16801" y="71931"/>
                    <a:pt x="18514" y="71197"/>
                  </a:cubicBezTo>
                  <a:cubicBezTo>
                    <a:pt x="20449" y="70363"/>
                    <a:pt x="22350" y="69429"/>
                    <a:pt x="24285" y="68595"/>
                  </a:cubicBezTo>
                  <a:cubicBezTo>
                    <a:pt x="24919" y="68362"/>
                    <a:pt x="25552" y="68062"/>
                    <a:pt x="26186" y="67761"/>
                  </a:cubicBezTo>
                  <a:cubicBezTo>
                    <a:pt x="26620" y="67528"/>
                    <a:pt x="27087" y="67261"/>
                    <a:pt x="27521" y="66927"/>
                  </a:cubicBezTo>
                  <a:cubicBezTo>
                    <a:pt x="28354" y="66327"/>
                    <a:pt x="29088" y="65560"/>
                    <a:pt x="30022" y="65026"/>
                  </a:cubicBezTo>
                  <a:cubicBezTo>
                    <a:pt x="30609" y="64645"/>
                    <a:pt x="32229" y="63489"/>
                    <a:pt x="33155" y="63489"/>
                  </a:cubicBezTo>
                  <a:cubicBezTo>
                    <a:pt x="33282" y="63489"/>
                    <a:pt x="33395" y="63510"/>
                    <a:pt x="33491" y="63558"/>
                  </a:cubicBezTo>
                  <a:cubicBezTo>
                    <a:pt x="34325" y="64025"/>
                    <a:pt x="33091" y="64993"/>
                    <a:pt x="32658" y="65360"/>
                  </a:cubicBezTo>
                  <a:cubicBezTo>
                    <a:pt x="30656" y="66994"/>
                    <a:pt x="28555" y="68428"/>
                    <a:pt x="26386" y="69896"/>
                  </a:cubicBezTo>
                  <a:cubicBezTo>
                    <a:pt x="25019" y="70830"/>
                    <a:pt x="23885" y="72031"/>
                    <a:pt x="22584" y="72998"/>
                  </a:cubicBezTo>
                  <a:cubicBezTo>
                    <a:pt x="21349" y="73899"/>
                    <a:pt x="20115" y="74499"/>
                    <a:pt x="18748" y="75100"/>
                  </a:cubicBezTo>
                  <a:cubicBezTo>
                    <a:pt x="17547" y="75700"/>
                    <a:pt x="16346" y="76234"/>
                    <a:pt x="15045" y="76668"/>
                  </a:cubicBezTo>
                  <a:cubicBezTo>
                    <a:pt x="14378" y="76868"/>
                    <a:pt x="12977" y="77001"/>
                    <a:pt x="12510" y="77402"/>
                  </a:cubicBezTo>
                  <a:cubicBezTo>
                    <a:pt x="13711" y="78169"/>
                    <a:pt x="14912" y="79069"/>
                    <a:pt x="16379" y="79370"/>
                  </a:cubicBezTo>
                  <a:cubicBezTo>
                    <a:pt x="18088" y="79741"/>
                    <a:pt x="19778" y="80186"/>
                    <a:pt x="21477" y="80186"/>
                  </a:cubicBezTo>
                  <a:cubicBezTo>
                    <a:pt x="22067" y="80186"/>
                    <a:pt x="22658" y="80132"/>
                    <a:pt x="23251" y="80003"/>
                  </a:cubicBezTo>
                  <a:cubicBezTo>
                    <a:pt x="26787" y="79203"/>
                    <a:pt x="28988" y="76701"/>
                    <a:pt x="31257" y="74099"/>
                  </a:cubicBezTo>
                  <a:cubicBezTo>
                    <a:pt x="31857" y="73432"/>
                    <a:pt x="32491" y="72832"/>
                    <a:pt x="33091" y="72198"/>
                  </a:cubicBezTo>
                  <a:lnTo>
                    <a:pt x="35093" y="70330"/>
                  </a:lnTo>
                  <a:cubicBezTo>
                    <a:pt x="35526" y="69930"/>
                    <a:pt x="35993" y="69429"/>
                    <a:pt x="36494" y="69062"/>
                  </a:cubicBezTo>
                  <a:cubicBezTo>
                    <a:pt x="36826" y="68807"/>
                    <a:pt x="37236" y="68649"/>
                    <a:pt x="37664" y="68649"/>
                  </a:cubicBezTo>
                  <a:cubicBezTo>
                    <a:pt x="37795" y="68649"/>
                    <a:pt x="37928" y="68664"/>
                    <a:pt x="38061" y="68695"/>
                  </a:cubicBezTo>
                  <a:cubicBezTo>
                    <a:pt x="39229" y="68929"/>
                    <a:pt x="38395" y="70597"/>
                    <a:pt x="38195" y="71497"/>
                  </a:cubicBezTo>
                  <a:cubicBezTo>
                    <a:pt x="37795" y="72932"/>
                    <a:pt x="37261" y="74366"/>
                    <a:pt x="36760" y="75834"/>
                  </a:cubicBezTo>
                  <a:cubicBezTo>
                    <a:pt x="36193" y="77535"/>
                    <a:pt x="34559" y="78769"/>
                    <a:pt x="32791" y="79103"/>
                  </a:cubicBezTo>
                  <a:cubicBezTo>
                    <a:pt x="32454" y="79170"/>
                    <a:pt x="32149" y="79197"/>
                    <a:pt x="31862" y="79197"/>
                  </a:cubicBezTo>
                  <a:cubicBezTo>
                    <a:pt x="31010" y="79197"/>
                    <a:pt x="30311" y="78961"/>
                    <a:pt x="29389" y="78836"/>
                  </a:cubicBezTo>
                  <a:lnTo>
                    <a:pt x="29389" y="78836"/>
                  </a:lnTo>
                  <a:cubicBezTo>
                    <a:pt x="29522" y="80003"/>
                    <a:pt x="31056" y="80737"/>
                    <a:pt x="32024" y="81104"/>
                  </a:cubicBezTo>
                  <a:cubicBezTo>
                    <a:pt x="33368" y="81622"/>
                    <a:pt x="34795" y="81864"/>
                    <a:pt x="36225" y="81864"/>
                  </a:cubicBezTo>
                  <a:cubicBezTo>
                    <a:pt x="38201" y="81864"/>
                    <a:pt x="40184" y="81403"/>
                    <a:pt x="41964" y="80570"/>
                  </a:cubicBezTo>
                  <a:cubicBezTo>
                    <a:pt x="42898" y="80170"/>
                    <a:pt x="43765" y="79670"/>
                    <a:pt x="44566" y="79036"/>
                  </a:cubicBezTo>
                  <a:cubicBezTo>
                    <a:pt x="45100" y="78602"/>
                    <a:pt x="45567" y="78169"/>
                    <a:pt x="46034" y="77668"/>
                  </a:cubicBezTo>
                  <a:cubicBezTo>
                    <a:pt x="46301" y="77335"/>
                    <a:pt x="46567" y="77001"/>
                    <a:pt x="46868" y="76668"/>
                  </a:cubicBezTo>
                  <a:cubicBezTo>
                    <a:pt x="47768" y="75433"/>
                    <a:pt x="48869" y="74399"/>
                    <a:pt x="49536" y="72998"/>
                  </a:cubicBezTo>
                  <a:cubicBezTo>
                    <a:pt x="49970" y="71931"/>
                    <a:pt x="50537" y="70830"/>
                    <a:pt x="50637" y="69696"/>
                  </a:cubicBezTo>
                  <a:cubicBezTo>
                    <a:pt x="50770" y="68862"/>
                    <a:pt x="50637" y="67995"/>
                    <a:pt x="50904" y="67194"/>
                  </a:cubicBezTo>
                  <a:cubicBezTo>
                    <a:pt x="51404" y="65593"/>
                    <a:pt x="49570" y="65026"/>
                    <a:pt x="48702" y="63859"/>
                  </a:cubicBezTo>
                  <a:cubicBezTo>
                    <a:pt x="48235" y="63191"/>
                    <a:pt x="46234" y="59922"/>
                    <a:pt x="48069" y="59922"/>
                  </a:cubicBezTo>
                  <a:cubicBezTo>
                    <a:pt x="50804" y="59922"/>
                    <a:pt x="49903" y="64559"/>
                    <a:pt x="52205" y="65426"/>
                  </a:cubicBezTo>
                  <a:cubicBezTo>
                    <a:pt x="53306" y="65893"/>
                    <a:pt x="54640" y="66160"/>
                    <a:pt x="55907" y="66360"/>
                  </a:cubicBezTo>
                  <a:cubicBezTo>
                    <a:pt x="56074" y="66394"/>
                    <a:pt x="56274" y="66394"/>
                    <a:pt x="56441" y="66427"/>
                  </a:cubicBezTo>
                  <a:cubicBezTo>
                    <a:pt x="57275" y="66527"/>
                    <a:pt x="58142" y="66527"/>
                    <a:pt x="59043" y="66560"/>
                  </a:cubicBezTo>
                  <a:cubicBezTo>
                    <a:pt x="59643" y="66560"/>
                    <a:pt x="60311" y="66594"/>
                    <a:pt x="60944" y="66594"/>
                  </a:cubicBezTo>
                  <a:cubicBezTo>
                    <a:pt x="61111" y="66594"/>
                    <a:pt x="61311" y="66560"/>
                    <a:pt x="61478" y="66560"/>
                  </a:cubicBezTo>
                  <a:cubicBezTo>
                    <a:pt x="62279" y="66427"/>
                    <a:pt x="63279" y="66194"/>
                    <a:pt x="64013" y="65760"/>
                  </a:cubicBezTo>
                  <a:cubicBezTo>
                    <a:pt x="64347" y="65560"/>
                    <a:pt x="64614" y="65193"/>
                    <a:pt x="64881" y="64859"/>
                  </a:cubicBezTo>
                  <a:cubicBezTo>
                    <a:pt x="65014" y="64692"/>
                    <a:pt x="65081" y="64492"/>
                    <a:pt x="65214" y="64292"/>
                  </a:cubicBezTo>
                  <a:cubicBezTo>
                    <a:pt x="65247" y="64259"/>
                    <a:pt x="65247" y="64225"/>
                    <a:pt x="65247" y="64225"/>
                  </a:cubicBezTo>
                  <a:cubicBezTo>
                    <a:pt x="65281" y="64159"/>
                    <a:pt x="65381" y="64025"/>
                    <a:pt x="65414" y="63925"/>
                  </a:cubicBezTo>
                  <a:cubicBezTo>
                    <a:pt x="65848" y="63225"/>
                    <a:pt x="66181" y="62491"/>
                    <a:pt x="66548" y="61724"/>
                  </a:cubicBezTo>
                  <a:cubicBezTo>
                    <a:pt x="67115" y="60589"/>
                    <a:pt x="67749" y="59522"/>
                    <a:pt x="68216" y="58355"/>
                  </a:cubicBezTo>
                  <a:cubicBezTo>
                    <a:pt x="68783" y="56820"/>
                    <a:pt x="69617" y="55352"/>
                    <a:pt x="70318" y="53885"/>
                  </a:cubicBezTo>
                  <a:cubicBezTo>
                    <a:pt x="70685" y="53218"/>
                    <a:pt x="70952" y="52517"/>
                    <a:pt x="71252" y="51817"/>
                  </a:cubicBezTo>
                  <a:cubicBezTo>
                    <a:pt x="71285" y="51683"/>
                    <a:pt x="71318" y="51516"/>
                    <a:pt x="71385" y="51383"/>
                  </a:cubicBezTo>
                  <a:cubicBezTo>
                    <a:pt x="71452" y="51183"/>
                    <a:pt x="71519" y="50983"/>
                    <a:pt x="71585" y="50749"/>
                  </a:cubicBezTo>
                  <a:cubicBezTo>
                    <a:pt x="71886" y="49615"/>
                    <a:pt x="72086" y="48548"/>
                    <a:pt x="72119" y="47380"/>
                  </a:cubicBezTo>
                  <a:cubicBezTo>
                    <a:pt x="72086" y="47347"/>
                    <a:pt x="71952" y="47347"/>
                    <a:pt x="71886" y="47347"/>
                  </a:cubicBezTo>
                  <a:cubicBezTo>
                    <a:pt x="71218" y="47880"/>
                    <a:pt x="70551" y="48648"/>
                    <a:pt x="69951" y="49315"/>
                  </a:cubicBezTo>
                  <a:cubicBezTo>
                    <a:pt x="68883" y="50549"/>
                    <a:pt x="67549" y="51650"/>
                    <a:pt x="66115" y="52517"/>
                  </a:cubicBezTo>
                  <a:cubicBezTo>
                    <a:pt x="65014" y="53218"/>
                    <a:pt x="63780" y="53718"/>
                    <a:pt x="62579" y="54318"/>
                  </a:cubicBezTo>
                  <a:cubicBezTo>
                    <a:pt x="61572" y="54740"/>
                    <a:pt x="60566" y="55320"/>
                    <a:pt x="59437" y="55320"/>
                  </a:cubicBezTo>
                  <a:cubicBezTo>
                    <a:pt x="59406" y="55320"/>
                    <a:pt x="59374" y="55320"/>
                    <a:pt x="59343" y="55319"/>
                  </a:cubicBezTo>
                  <a:cubicBezTo>
                    <a:pt x="59010" y="55319"/>
                    <a:pt x="57876" y="55152"/>
                    <a:pt x="57742" y="54819"/>
                  </a:cubicBezTo>
                  <a:cubicBezTo>
                    <a:pt x="57609" y="54352"/>
                    <a:pt x="59076" y="53751"/>
                    <a:pt x="59443" y="53651"/>
                  </a:cubicBezTo>
                  <a:cubicBezTo>
                    <a:pt x="61545" y="52751"/>
                    <a:pt x="63513" y="52083"/>
                    <a:pt x="65247" y="50716"/>
                  </a:cubicBezTo>
                  <a:cubicBezTo>
                    <a:pt x="65281" y="50682"/>
                    <a:pt x="65381" y="50649"/>
                    <a:pt x="65414" y="50582"/>
                  </a:cubicBezTo>
                  <a:cubicBezTo>
                    <a:pt x="66115" y="50015"/>
                    <a:pt x="66949" y="49415"/>
                    <a:pt x="67616" y="48781"/>
                  </a:cubicBezTo>
                  <a:cubicBezTo>
                    <a:pt x="68183" y="48314"/>
                    <a:pt x="68950" y="47413"/>
                    <a:pt x="69450" y="46880"/>
                  </a:cubicBezTo>
                  <a:cubicBezTo>
                    <a:pt x="70018" y="46279"/>
                    <a:pt x="70118" y="45812"/>
                    <a:pt x="70251" y="45012"/>
                  </a:cubicBezTo>
                  <a:cubicBezTo>
                    <a:pt x="70351" y="44411"/>
                    <a:pt x="70384" y="43878"/>
                    <a:pt x="70418" y="43310"/>
                  </a:cubicBezTo>
                  <a:cubicBezTo>
                    <a:pt x="70451" y="42643"/>
                    <a:pt x="70551" y="41909"/>
                    <a:pt x="70551" y="41209"/>
                  </a:cubicBezTo>
                  <a:lnTo>
                    <a:pt x="70551" y="40375"/>
                  </a:lnTo>
                  <a:cubicBezTo>
                    <a:pt x="70451" y="38807"/>
                    <a:pt x="70018" y="37373"/>
                    <a:pt x="68917" y="36205"/>
                  </a:cubicBezTo>
                  <a:cubicBezTo>
                    <a:pt x="68250" y="35472"/>
                    <a:pt x="68049" y="34504"/>
                    <a:pt x="67549" y="33637"/>
                  </a:cubicBezTo>
                  <a:cubicBezTo>
                    <a:pt x="67249" y="33804"/>
                    <a:pt x="67049" y="34237"/>
                    <a:pt x="66849" y="34704"/>
                  </a:cubicBezTo>
                  <a:cubicBezTo>
                    <a:pt x="66615" y="35238"/>
                    <a:pt x="66515" y="35838"/>
                    <a:pt x="66382" y="36172"/>
                  </a:cubicBezTo>
                  <a:cubicBezTo>
                    <a:pt x="66081" y="36906"/>
                    <a:pt x="65881" y="37673"/>
                    <a:pt x="65448" y="38374"/>
                  </a:cubicBezTo>
                  <a:cubicBezTo>
                    <a:pt x="64947" y="39208"/>
                    <a:pt x="64213" y="40008"/>
                    <a:pt x="63580" y="40742"/>
                  </a:cubicBezTo>
                  <a:cubicBezTo>
                    <a:pt x="61778" y="43044"/>
                    <a:pt x="59744" y="45178"/>
                    <a:pt x="57709" y="47213"/>
                  </a:cubicBezTo>
                  <a:cubicBezTo>
                    <a:pt x="57009" y="47940"/>
                    <a:pt x="56114" y="49145"/>
                    <a:pt x="55040" y="49145"/>
                  </a:cubicBezTo>
                  <a:cubicBezTo>
                    <a:pt x="54784" y="49145"/>
                    <a:pt x="54517" y="49076"/>
                    <a:pt x="54240" y="48914"/>
                  </a:cubicBezTo>
                  <a:cubicBezTo>
                    <a:pt x="54340" y="48014"/>
                    <a:pt x="54740" y="47213"/>
                    <a:pt x="55207" y="46413"/>
                  </a:cubicBezTo>
                  <a:cubicBezTo>
                    <a:pt x="55607" y="45612"/>
                    <a:pt x="56341" y="45012"/>
                    <a:pt x="56942" y="44345"/>
                  </a:cubicBezTo>
                  <a:cubicBezTo>
                    <a:pt x="57876" y="43377"/>
                    <a:pt x="58776" y="42410"/>
                    <a:pt x="59744" y="41509"/>
                  </a:cubicBezTo>
                  <a:cubicBezTo>
                    <a:pt x="60010" y="41242"/>
                    <a:pt x="60277" y="41009"/>
                    <a:pt x="60544" y="40742"/>
                  </a:cubicBezTo>
                  <a:cubicBezTo>
                    <a:pt x="63413" y="37873"/>
                    <a:pt x="65881" y="34604"/>
                    <a:pt x="67949" y="31168"/>
                  </a:cubicBezTo>
                  <a:cubicBezTo>
                    <a:pt x="68116" y="30902"/>
                    <a:pt x="68250" y="30668"/>
                    <a:pt x="68416" y="30401"/>
                  </a:cubicBezTo>
                  <a:cubicBezTo>
                    <a:pt x="69117" y="29167"/>
                    <a:pt x="69551" y="27866"/>
                    <a:pt x="69284" y="26398"/>
                  </a:cubicBezTo>
                  <a:cubicBezTo>
                    <a:pt x="69217" y="26031"/>
                    <a:pt x="69050" y="25664"/>
                    <a:pt x="68917" y="25264"/>
                  </a:cubicBezTo>
                  <a:cubicBezTo>
                    <a:pt x="68617" y="24397"/>
                    <a:pt x="68550" y="23530"/>
                    <a:pt x="68116" y="22696"/>
                  </a:cubicBezTo>
                  <a:cubicBezTo>
                    <a:pt x="67416" y="21228"/>
                    <a:pt x="66215" y="20094"/>
                    <a:pt x="65448" y="18659"/>
                  </a:cubicBezTo>
                  <a:cubicBezTo>
                    <a:pt x="64947" y="17692"/>
                    <a:pt x="64213" y="16892"/>
                    <a:pt x="63413" y="16158"/>
                  </a:cubicBezTo>
                  <a:cubicBezTo>
                    <a:pt x="62846" y="15591"/>
                    <a:pt x="62212" y="14923"/>
                    <a:pt x="61378" y="14823"/>
                  </a:cubicBezTo>
                  <a:cubicBezTo>
                    <a:pt x="61078" y="15390"/>
                    <a:pt x="61078" y="16258"/>
                    <a:pt x="60944" y="16892"/>
                  </a:cubicBezTo>
                  <a:cubicBezTo>
                    <a:pt x="60778" y="17725"/>
                    <a:pt x="60577" y="18526"/>
                    <a:pt x="60377" y="19360"/>
                  </a:cubicBezTo>
                  <a:cubicBezTo>
                    <a:pt x="59844" y="21395"/>
                    <a:pt x="59543" y="23530"/>
                    <a:pt x="59110" y="25564"/>
                  </a:cubicBezTo>
                  <a:cubicBezTo>
                    <a:pt x="58376" y="29100"/>
                    <a:pt x="58910" y="32870"/>
                    <a:pt x="56741" y="35939"/>
                  </a:cubicBezTo>
                  <a:cubicBezTo>
                    <a:pt x="55607" y="37573"/>
                    <a:pt x="53906" y="38607"/>
                    <a:pt x="52739" y="40175"/>
                  </a:cubicBezTo>
                  <a:cubicBezTo>
                    <a:pt x="52398" y="40639"/>
                    <a:pt x="51715" y="42105"/>
                    <a:pt x="51006" y="42105"/>
                  </a:cubicBezTo>
                  <a:cubicBezTo>
                    <a:pt x="50950" y="42105"/>
                    <a:pt x="50893" y="42096"/>
                    <a:pt x="50837" y="42076"/>
                  </a:cubicBezTo>
                  <a:cubicBezTo>
                    <a:pt x="50237" y="41909"/>
                    <a:pt x="50670" y="41109"/>
                    <a:pt x="50770" y="40709"/>
                  </a:cubicBezTo>
                  <a:cubicBezTo>
                    <a:pt x="51037" y="40041"/>
                    <a:pt x="51404" y="39408"/>
                    <a:pt x="51571" y="38674"/>
                  </a:cubicBezTo>
                  <a:cubicBezTo>
                    <a:pt x="51738" y="38040"/>
                    <a:pt x="51938" y="37406"/>
                    <a:pt x="52238" y="36839"/>
                  </a:cubicBezTo>
                  <a:cubicBezTo>
                    <a:pt x="53339" y="34838"/>
                    <a:pt x="54440" y="32703"/>
                    <a:pt x="55207" y="30568"/>
                  </a:cubicBezTo>
                  <a:cubicBezTo>
                    <a:pt x="55741" y="29067"/>
                    <a:pt x="56241" y="27566"/>
                    <a:pt x="56708" y="26031"/>
                  </a:cubicBezTo>
                  <a:cubicBezTo>
                    <a:pt x="57275" y="24063"/>
                    <a:pt x="58242" y="21828"/>
                    <a:pt x="58676" y="19760"/>
                  </a:cubicBezTo>
                  <a:cubicBezTo>
                    <a:pt x="59010" y="18159"/>
                    <a:pt x="59343" y="16224"/>
                    <a:pt x="59176" y="14557"/>
                  </a:cubicBezTo>
                  <a:cubicBezTo>
                    <a:pt x="59010" y="12855"/>
                    <a:pt x="58076" y="11054"/>
                    <a:pt x="56875" y="9820"/>
                  </a:cubicBezTo>
                  <a:lnTo>
                    <a:pt x="56541" y="9486"/>
                  </a:lnTo>
                  <a:cubicBezTo>
                    <a:pt x="54406" y="7585"/>
                    <a:pt x="51771" y="5817"/>
                    <a:pt x="48836" y="5650"/>
                  </a:cubicBezTo>
                  <a:lnTo>
                    <a:pt x="48769" y="5650"/>
                  </a:lnTo>
                  <a:cubicBezTo>
                    <a:pt x="48647" y="5641"/>
                    <a:pt x="48538" y="5635"/>
                    <a:pt x="48440" y="5635"/>
                  </a:cubicBezTo>
                  <a:cubicBezTo>
                    <a:pt x="47841" y="5635"/>
                    <a:pt x="47668" y="5839"/>
                    <a:pt x="47668" y="6584"/>
                  </a:cubicBezTo>
                  <a:cubicBezTo>
                    <a:pt x="47668" y="7718"/>
                    <a:pt x="47902" y="8719"/>
                    <a:pt x="48202" y="9820"/>
                  </a:cubicBezTo>
                  <a:cubicBezTo>
                    <a:pt x="48736" y="11588"/>
                    <a:pt x="49236" y="13422"/>
                    <a:pt x="49503" y="15257"/>
                  </a:cubicBezTo>
                  <a:cubicBezTo>
                    <a:pt x="49870" y="17759"/>
                    <a:pt x="50437" y="20327"/>
                    <a:pt x="50437" y="22862"/>
                  </a:cubicBezTo>
                  <a:cubicBezTo>
                    <a:pt x="50437" y="24430"/>
                    <a:pt x="50103" y="26098"/>
                    <a:pt x="49503" y="27599"/>
                  </a:cubicBezTo>
                  <a:cubicBezTo>
                    <a:pt x="48869" y="29100"/>
                    <a:pt x="47735" y="30268"/>
                    <a:pt x="47034" y="31736"/>
                  </a:cubicBezTo>
                  <a:cubicBezTo>
                    <a:pt x="46534" y="32736"/>
                    <a:pt x="46201" y="34037"/>
                    <a:pt x="45400" y="34838"/>
                  </a:cubicBezTo>
                  <a:cubicBezTo>
                    <a:pt x="45217" y="35020"/>
                    <a:pt x="44933" y="35223"/>
                    <a:pt x="44642" y="35223"/>
                  </a:cubicBezTo>
                  <a:cubicBezTo>
                    <a:pt x="44561" y="35223"/>
                    <a:pt x="44479" y="35208"/>
                    <a:pt x="44399" y="35171"/>
                  </a:cubicBezTo>
                  <a:cubicBezTo>
                    <a:pt x="44066" y="35005"/>
                    <a:pt x="44166" y="34904"/>
                    <a:pt x="44166" y="34538"/>
                  </a:cubicBezTo>
                  <a:cubicBezTo>
                    <a:pt x="44066" y="33403"/>
                    <a:pt x="44366" y="32169"/>
                    <a:pt x="44566" y="31068"/>
                  </a:cubicBezTo>
                  <a:cubicBezTo>
                    <a:pt x="44866" y="29767"/>
                    <a:pt x="45100" y="28500"/>
                    <a:pt x="45400" y="27232"/>
                  </a:cubicBezTo>
                  <a:cubicBezTo>
                    <a:pt x="46000" y="24564"/>
                    <a:pt x="45767" y="21895"/>
                    <a:pt x="46100" y="19227"/>
                  </a:cubicBezTo>
                  <a:cubicBezTo>
                    <a:pt x="46367" y="17392"/>
                    <a:pt x="46234" y="15524"/>
                    <a:pt x="46567" y="13689"/>
                  </a:cubicBezTo>
                  <a:cubicBezTo>
                    <a:pt x="46601" y="13422"/>
                    <a:pt x="46668" y="13222"/>
                    <a:pt x="46701" y="12989"/>
                  </a:cubicBezTo>
                  <a:cubicBezTo>
                    <a:pt x="46901" y="11388"/>
                    <a:pt x="46768" y="9887"/>
                    <a:pt x="46434" y="8252"/>
                  </a:cubicBezTo>
                  <a:cubicBezTo>
                    <a:pt x="46067" y="6384"/>
                    <a:pt x="45233" y="4649"/>
                    <a:pt x="43699" y="3415"/>
                  </a:cubicBezTo>
                  <a:cubicBezTo>
                    <a:pt x="43032" y="2915"/>
                    <a:pt x="42198" y="2481"/>
                    <a:pt x="41364" y="2081"/>
                  </a:cubicBezTo>
                  <a:cubicBezTo>
                    <a:pt x="40096" y="1547"/>
                    <a:pt x="38762" y="1214"/>
                    <a:pt x="37561" y="1080"/>
                  </a:cubicBezTo>
                  <a:cubicBezTo>
                    <a:pt x="37330" y="1056"/>
                    <a:pt x="37130" y="1023"/>
                    <a:pt x="36977" y="1023"/>
                  </a:cubicBezTo>
                  <a:cubicBezTo>
                    <a:pt x="36711" y="1023"/>
                    <a:pt x="36588" y="1123"/>
                    <a:pt x="36694" y="1547"/>
                  </a:cubicBezTo>
                  <a:cubicBezTo>
                    <a:pt x="36827" y="2048"/>
                    <a:pt x="36927" y="2648"/>
                    <a:pt x="37094" y="3148"/>
                  </a:cubicBezTo>
                  <a:cubicBezTo>
                    <a:pt x="37761" y="5250"/>
                    <a:pt x="38362" y="7218"/>
                    <a:pt x="38328" y="9486"/>
                  </a:cubicBezTo>
                  <a:cubicBezTo>
                    <a:pt x="38262" y="12055"/>
                    <a:pt x="38095" y="14657"/>
                    <a:pt x="38095" y="17225"/>
                  </a:cubicBezTo>
                  <a:cubicBezTo>
                    <a:pt x="38095" y="20094"/>
                    <a:pt x="38195" y="22996"/>
                    <a:pt x="37428" y="25765"/>
                  </a:cubicBezTo>
                  <a:cubicBezTo>
                    <a:pt x="37227" y="26598"/>
                    <a:pt x="37094" y="27533"/>
                    <a:pt x="36694" y="28333"/>
                  </a:cubicBezTo>
                  <a:cubicBezTo>
                    <a:pt x="36093" y="29367"/>
                    <a:pt x="35426" y="30335"/>
                    <a:pt x="34892" y="31369"/>
                  </a:cubicBezTo>
                  <a:cubicBezTo>
                    <a:pt x="34603" y="31907"/>
                    <a:pt x="33979" y="32470"/>
                    <a:pt x="33452" y="32470"/>
                  </a:cubicBezTo>
                  <a:cubicBezTo>
                    <a:pt x="33129" y="32470"/>
                    <a:pt x="32843" y="32259"/>
                    <a:pt x="32691" y="31702"/>
                  </a:cubicBezTo>
                  <a:cubicBezTo>
                    <a:pt x="32257" y="30201"/>
                    <a:pt x="32724" y="28700"/>
                    <a:pt x="33058" y="27199"/>
                  </a:cubicBezTo>
                  <a:cubicBezTo>
                    <a:pt x="33258" y="26332"/>
                    <a:pt x="33491" y="25498"/>
                    <a:pt x="33725" y="24597"/>
                  </a:cubicBezTo>
                  <a:cubicBezTo>
                    <a:pt x="34192" y="22929"/>
                    <a:pt x="34892" y="21361"/>
                    <a:pt x="35259" y="19694"/>
                  </a:cubicBezTo>
                  <a:cubicBezTo>
                    <a:pt x="35593" y="18026"/>
                    <a:pt x="35927" y="16324"/>
                    <a:pt x="36360" y="14657"/>
                  </a:cubicBezTo>
                  <a:cubicBezTo>
                    <a:pt x="36694" y="13256"/>
                    <a:pt x="37194" y="11755"/>
                    <a:pt x="37194" y="10387"/>
                  </a:cubicBezTo>
                  <a:cubicBezTo>
                    <a:pt x="37194" y="8752"/>
                    <a:pt x="37061" y="7051"/>
                    <a:pt x="36694" y="5417"/>
                  </a:cubicBezTo>
                  <a:cubicBezTo>
                    <a:pt x="36494" y="4483"/>
                    <a:pt x="36360" y="3482"/>
                    <a:pt x="35893" y="2581"/>
                  </a:cubicBezTo>
                  <a:cubicBezTo>
                    <a:pt x="35560" y="2014"/>
                    <a:pt x="35193" y="1214"/>
                    <a:pt x="34659" y="813"/>
                  </a:cubicBezTo>
                  <a:cubicBezTo>
                    <a:pt x="34225" y="480"/>
                    <a:pt x="33558" y="380"/>
                    <a:pt x="33024" y="313"/>
                  </a:cubicBezTo>
                  <a:cubicBezTo>
                    <a:pt x="32141" y="200"/>
                    <a:pt x="31210" y="133"/>
                    <a:pt x="30297" y="133"/>
                  </a:cubicBezTo>
                  <a:cubicBezTo>
                    <a:pt x="29866" y="133"/>
                    <a:pt x="29439" y="148"/>
                    <a:pt x="29022" y="180"/>
                  </a:cubicBezTo>
                  <a:cubicBezTo>
                    <a:pt x="28676" y="193"/>
                    <a:pt x="28336" y="201"/>
                    <a:pt x="27998" y="201"/>
                  </a:cubicBezTo>
                  <a:cubicBezTo>
                    <a:pt x="27519" y="201"/>
                    <a:pt x="27042" y="185"/>
                    <a:pt x="26553" y="146"/>
                  </a:cubicBezTo>
                  <a:cubicBezTo>
                    <a:pt x="26093" y="81"/>
                    <a:pt x="25518" y="0"/>
                    <a:pt x="24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24" name="Google Shape;6924;p34"/>
            <p:cNvSpPr/>
            <p:nvPr/>
          </p:nvSpPr>
          <p:spPr>
            <a:xfrm>
              <a:off x="2963125" y="1527375"/>
              <a:ext cx="35050" cy="41725"/>
            </a:xfrm>
            <a:custGeom>
              <a:avLst/>
              <a:gdLst/>
              <a:ahLst/>
              <a:cxnLst/>
              <a:rect l="l" t="t" r="r" b="b"/>
              <a:pathLst>
                <a:path w="1402" h="1669" extrusionOk="0">
                  <a:moveTo>
                    <a:pt x="1401" y="0"/>
                  </a:moveTo>
                  <a:lnTo>
                    <a:pt x="1401" y="0"/>
                  </a:lnTo>
                  <a:cubicBezTo>
                    <a:pt x="934" y="567"/>
                    <a:pt x="467" y="1134"/>
                    <a:pt x="0" y="1668"/>
                  </a:cubicBezTo>
                  <a:cubicBezTo>
                    <a:pt x="501" y="1134"/>
                    <a:pt x="968" y="601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25" name="Google Shape;6925;p34"/>
            <p:cNvSpPr/>
            <p:nvPr/>
          </p:nvSpPr>
          <p:spPr>
            <a:xfrm>
              <a:off x="1683050" y="838550"/>
              <a:ext cx="1286775" cy="1479400"/>
            </a:xfrm>
            <a:custGeom>
              <a:avLst/>
              <a:gdLst/>
              <a:ahLst/>
              <a:cxnLst/>
              <a:rect l="l" t="t" r="r" b="b"/>
              <a:pathLst>
                <a:path w="51471" h="59176" extrusionOk="0">
                  <a:moveTo>
                    <a:pt x="24331" y="17265"/>
                  </a:moveTo>
                  <a:cubicBezTo>
                    <a:pt x="24726" y="17265"/>
                    <a:pt x="25060" y="17525"/>
                    <a:pt x="25185" y="18046"/>
                  </a:cubicBezTo>
                  <a:cubicBezTo>
                    <a:pt x="25418" y="18980"/>
                    <a:pt x="24851" y="20148"/>
                    <a:pt x="24584" y="20982"/>
                  </a:cubicBezTo>
                  <a:cubicBezTo>
                    <a:pt x="24351" y="21549"/>
                    <a:pt x="23984" y="21983"/>
                    <a:pt x="23617" y="22483"/>
                  </a:cubicBezTo>
                  <a:cubicBezTo>
                    <a:pt x="23457" y="22674"/>
                    <a:pt x="23267" y="23019"/>
                    <a:pt x="22842" y="23019"/>
                  </a:cubicBezTo>
                  <a:cubicBezTo>
                    <a:pt x="22823" y="23019"/>
                    <a:pt x="22803" y="23018"/>
                    <a:pt x="22783" y="23017"/>
                  </a:cubicBezTo>
                  <a:cubicBezTo>
                    <a:pt x="22416" y="22983"/>
                    <a:pt x="22083" y="22016"/>
                    <a:pt x="21982" y="21649"/>
                  </a:cubicBezTo>
                  <a:cubicBezTo>
                    <a:pt x="21849" y="21149"/>
                    <a:pt x="21982" y="20615"/>
                    <a:pt x="22116" y="20115"/>
                  </a:cubicBezTo>
                  <a:cubicBezTo>
                    <a:pt x="22316" y="19147"/>
                    <a:pt x="22783" y="18180"/>
                    <a:pt x="23584" y="17546"/>
                  </a:cubicBezTo>
                  <a:cubicBezTo>
                    <a:pt x="23834" y="17358"/>
                    <a:pt x="24093" y="17265"/>
                    <a:pt x="24331" y="17265"/>
                  </a:cubicBezTo>
                  <a:close/>
                  <a:moveTo>
                    <a:pt x="45566" y="24618"/>
                  </a:moveTo>
                  <a:cubicBezTo>
                    <a:pt x="45539" y="24664"/>
                    <a:pt x="45511" y="24710"/>
                    <a:pt x="45484" y="24755"/>
                  </a:cubicBezTo>
                  <a:lnTo>
                    <a:pt x="45484" y="24755"/>
                  </a:lnTo>
                  <a:cubicBezTo>
                    <a:pt x="45511" y="24710"/>
                    <a:pt x="45539" y="24664"/>
                    <a:pt x="45566" y="24618"/>
                  </a:cubicBezTo>
                  <a:close/>
                  <a:moveTo>
                    <a:pt x="30842" y="22363"/>
                  </a:moveTo>
                  <a:cubicBezTo>
                    <a:pt x="31060" y="22363"/>
                    <a:pt x="31216" y="22417"/>
                    <a:pt x="31356" y="22650"/>
                  </a:cubicBezTo>
                  <a:cubicBezTo>
                    <a:pt x="31589" y="22983"/>
                    <a:pt x="31623" y="23350"/>
                    <a:pt x="31589" y="23717"/>
                  </a:cubicBezTo>
                  <a:cubicBezTo>
                    <a:pt x="31489" y="24351"/>
                    <a:pt x="31322" y="24918"/>
                    <a:pt x="31189" y="25552"/>
                  </a:cubicBezTo>
                  <a:cubicBezTo>
                    <a:pt x="31089" y="26186"/>
                    <a:pt x="30855" y="26719"/>
                    <a:pt x="30355" y="27186"/>
                  </a:cubicBezTo>
                  <a:cubicBezTo>
                    <a:pt x="29955" y="27553"/>
                    <a:pt x="29321" y="28020"/>
                    <a:pt x="28754" y="28187"/>
                  </a:cubicBezTo>
                  <a:cubicBezTo>
                    <a:pt x="28672" y="28214"/>
                    <a:pt x="28590" y="28224"/>
                    <a:pt x="28507" y="28224"/>
                  </a:cubicBezTo>
                  <a:cubicBezTo>
                    <a:pt x="28285" y="28224"/>
                    <a:pt x="28053" y="28154"/>
                    <a:pt x="27787" y="28154"/>
                  </a:cubicBezTo>
                  <a:cubicBezTo>
                    <a:pt x="27486" y="27520"/>
                    <a:pt x="27286" y="26853"/>
                    <a:pt x="27353" y="26152"/>
                  </a:cubicBezTo>
                  <a:cubicBezTo>
                    <a:pt x="27453" y="25518"/>
                    <a:pt x="27820" y="25051"/>
                    <a:pt x="28154" y="24518"/>
                  </a:cubicBezTo>
                  <a:cubicBezTo>
                    <a:pt x="28520" y="23917"/>
                    <a:pt x="29088" y="23450"/>
                    <a:pt x="29588" y="22983"/>
                  </a:cubicBezTo>
                  <a:cubicBezTo>
                    <a:pt x="29855" y="22716"/>
                    <a:pt x="30122" y="22450"/>
                    <a:pt x="30522" y="22383"/>
                  </a:cubicBezTo>
                  <a:cubicBezTo>
                    <a:pt x="30643" y="22373"/>
                    <a:pt x="30748" y="22363"/>
                    <a:pt x="30842" y="22363"/>
                  </a:cubicBezTo>
                  <a:close/>
                  <a:moveTo>
                    <a:pt x="35105" y="28682"/>
                  </a:moveTo>
                  <a:cubicBezTo>
                    <a:pt x="35428" y="28682"/>
                    <a:pt x="35645" y="28994"/>
                    <a:pt x="35592" y="29388"/>
                  </a:cubicBezTo>
                  <a:cubicBezTo>
                    <a:pt x="35459" y="30255"/>
                    <a:pt x="34625" y="31189"/>
                    <a:pt x="34024" y="31823"/>
                  </a:cubicBezTo>
                  <a:cubicBezTo>
                    <a:pt x="33599" y="32248"/>
                    <a:pt x="33367" y="32553"/>
                    <a:pt x="32794" y="32553"/>
                  </a:cubicBezTo>
                  <a:cubicBezTo>
                    <a:pt x="32693" y="32553"/>
                    <a:pt x="32582" y="32544"/>
                    <a:pt x="32457" y="32523"/>
                  </a:cubicBezTo>
                  <a:cubicBezTo>
                    <a:pt x="32023" y="32390"/>
                    <a:pt x="32090" y="31723"/>
                    <a:pt x="32256" y="31489"/>
                  </a:cubicBezTo>
                  <a:cubicBezTo>
                    <a:pt x="32423" y="31189"/>
                    <a:pt x="32657" y="30922"/>
                    <a:pt x="32857" y="30689"/>
                  </a:cubicBezTo>
                  <a:cubicBezTo>
                    <a:pt x="33257" y="30322"/>
                    <a:pt x="33624" y="29888"/>
                    <a:pt x="33991" y="29521"/>
                  </a:cubicBezTo>
                  <a:cubicBezTo>
                    <a:pt x="34258" y="29321"/>
                    <a:pt x="34525" y="28921"/>
                    <a:pt x="34825" y="28754"/>
                  </a:cubicBezTo>
                  <a:cubicBezTo>
                    <a:pt x="34924" y="28705"/>
                    <a:pt x="35018" y="28682"/>
                    <a:pt x="35105" y="28682"/>
                  </a:cubicBezTo>
                  <a:close/>
                  <a:moveTo>
                    <a:pt x="19481" y="30155"/>
                  </a:moveTo>
                  <a:cubicBezTo>
                    <a:pt x="20148" y="30155"/>
                    <a:pt x="21349" y="30355"/>
                    <a:pt x="21182" y="31289"/>
                  </a:cubicBezTo>
                  <a:cubicBezTo>
                    <a:pt x="21048" y="32056"/>
                    <a:pt x="20114" y="32557"/>
                    <a:pt x="19381" y="32790"/>
                  </a:cubicBezTo>
                  <a:cubicBezTo>
                    <a:pt x="19000" y="32878"/>
                    <a:pt x="18516" y="33069"/>
                    <a:pt x="18065" y="33069"/>
                  </a:cubicBezTo>
                  <a:cubicBezTo>
                    <a:pt x="18002" y="33069"/>
                    <a:pt x="17940" y="33065"/>
                    <a:pt x="17880" y="33057"/>
                  </a:cubicBezTo>
                  <a:cubicBezTo>
                    <a:pt x="17613" y="33057"/>
                    <a:pt x="16979" y="32957"/>
                    <a:pt x="16879" y="32824"/>
                  </a:cubicBezTo>
                  <a:cubicBezTo>
                    <a:pt x="16872" y="32826"/>
                    <a:pt x="16865" y="32827"/>
                    <a:pt x="16857" y="32827"/>
                  </a:cubicBezTo>
                  <a:cubicBezTo>
                    <a:pt x="16740" y="32827"/>
                    <a:pt x="16472" y="32613"/>
                    <a:pt x="16378" y="32457"/>
                  </a:cubicBezTo>
                  <a:cubicBezTo>
                    <a:pt x="16312" y="32323"/>
                    <a:pt x="16345" y="32190"/>
                    <a:pt x="16378" y="32023"/>
                  </a:cubicBezTo>
                  <a:cubicBezTo>
                    <a:pt x="16437" y="31878"/>
                    <a:pt x="16469" y="31758"/>
                    <a:pt x="16521" y="31619"/>
                  </a:cubicBezTo>
                  <a:lnTo>
                    <a:pt x="16521" y="31619"/>
                  </a:lnTo>
                  <a:cubicBezTo>
                    <a:pt x="16529" y="31620"/>
                    <a:pt x="16537" y="31622"/>
                    <a:pt x="16545" y="31623"/>
                  </a:cubicBezTo>
                  <a:cubicBezTo>
                    <a:pt x="16645" y="31456"/>
                    <a:pt x="16779" y="31289"/>
                    <a:pt x="16879" y="31156"/>
                  </a:cubicBezTo>
                  <a:cubicBezTo>
                    <a:pt x="17546" y="30555"/>
                    <a:pt x="18613" y="30188"/>
                    <a:pt x="19481" y="30155"/>
                  </a:cubicBezTo>
                  <a:close/>
                  <a:moveTo>
                    <a:pt x="37560" y="34425"/>
                  </a:moveTo>
                  <a:cubicBezTo>
                    <a:pt x="37961" y="34425"/>
                    <a:pt x="37961" y="34892"/>
                    <a:pt x="37860" y="35159"/>
                  </a:cubicBezTo>
                  <a:cubicBezTo>
                    <a:pt x="37727" y="35526"/>
                    <a:pt x="37360" y="35993"/>
                    <a:pt x="37027" y="36293"/>
                  </a:cubicBezTo>
                  <a:lnTo>
                    <a:pt x="37060" y="36293"/>
                  </a:lnTo>
                  <a:lnTo>
                    <a:pt x="37027" y="36326"/>
                  </a:lnTo>
                  <a:cubicBezTo>
                    <a:pt x="36793" y="36493"/>
                    <a:pt x="36226" y="36726"/>
                    <a:pt x="36026" y="36760"/>
                  </a:cubicBezTo>
                  <a:cubicBezTo>
                    <a:pt x="35592" y="36159"/>
                    <a:pt x="36226" y="35359"/>
                    <a:pt x="36726" y="34992"/>
                  </a:cubicBezTo>
                  <a:cubicBezTo>
                    <a:pt x="36960" y="34825"/>
                    <a:pt x="37293" y="34492"/>
                    <a:pt x="37560" y="34425"/>
                  </a:cubicBezTo>
                  <a:close/>
                  <a:moveTo>
                    <a:pt x="24378" y="36384"/>
                  </a:moveTo>
                  <a:cubicBezTo>
                    <a:pt x="24644" y="36384"/>
                    <a:pt x="24890" y="36451"/>
                    <a:pt x="25085" y="36626"/>
                  </a:cubicBezTo>
                  <a:cubicBezTo>
                    <a:pt x="25952" y="37394"/>
                    <a:pt x="24751" y="38127"/>
                    <a:pt x="24084" y="38494"/>
                  </a:cubicBezTo>
                  <a:cubicBezTo>
                    <a:pt x="23350" y="38861"/>
                    <a:pt x="22516" y="38961"/>
                    <a:pt x="21649" y="39328"/>
                  </a:cubicBezTo>
                  <a:cubicBezTo>
                    <a:pt x="21590" y="39331"/>
                    <a:pt x="21531" y="39333"/>
                    <a:pt x="21473" y="39333"/>
                  </a:cubicBezTo>
                  <a:cubicBezTo>
                    <a:pt x="20860" y="39333"/>
                    <a:pt x="20268" y="39155"/>
                    <a:pt x="20481" y="38394"/>
                  </a:cubicBezTo>
                  <a:cubicBezTo>
                    <a:pt x="20682" y="37627"/>
                    <a:pt x="21849" y="37294"/>
                    <a:pt x="22516" y="36993"/>
                  </a:cubicBezTo>
                  <a:cubicBezTo>
                    <a:pt x="22965" y="36781"/>
                    <a:pt x="23732" y="36384"/>
                    <a:pt x="24378" y="36384"/>
                  </a:cubicBezTo>
                  <a:close/>
                  <a:moveTo>
                    <a:pt x="27766" y="41256"/>
                  </a:moveTo>
                  <a:cubicBezTo>
                    <a:pt x="27990" y="41256"/>
                    <a:pt x="28131" y="41374"/>
                    <a:pt x="28020" y="41730"/>
                  </a:cubicBezTo>
                  <a:cubicBezTo>
                    <a:pt x="27920" y="42197"/>
                    <a:pt x="27286" y="42531"/>
                    <a:pt x="26919" y="42731"/>
                  </a:cubicBezTo>
                  <a:cubicBezTo>
                    <a:pt x="26519" y="42998"/>
                    <a:pt x="26352" y="43064"/>
                    <a:pt x="25985" y="43164"/>
                  </a:cubicBezTo>
                  <a:cubicBezTo>
                    <a:pt x="25752" y="43131"/>
                    <a:pt x="25618" y="43198"/>
                    <a:pt x="25618" y="42864"/>
                  </a:cubicBezTo>
                  <a:cubicBezTo>
                    <a:pt x="25618" y="42564"/>
                    <a:pt x="25785" y="42330"/>
                    <a:pt x="25985" y="42164"/>
                  </a:cubicBezTo>
                  <a:cubicBezTo>
                    <a:pt x="26185" y="41964"/>
                    <a:pt x="26419" y="41730"/>
                    <a:pt x="26652" y="41630"/>
                  </a:cubicBezTo>
                  <a:cubicBezTo>
                    <a:pt x="26886" y="41497"/>
                    <a:pt x="27153" y="41396"/>
                    <a:pt x="27386" y="41330"/>
                  </a:cubicBezTo>
                  <a:cubicBezTo>
                    <a:pt x="27520" y="41285"/>
                    <a:pt x="27653" y="41256"/>
                    <a:pt x="27766" y="41256"/>
                  </a:cubicBezTo>
                  <a:close/>
                  <a:moveTo>
                    <a:pt x="12476" y="0"/>
                  </a:moveTo>
                  <a:cubicBezTo>
                    <a:pt x="11875" y="2335"/>
                    <a:pt x="10975" y="4603"/>
                    <a:pt x="9807" y="6705"/>
                  </a:cubicBezTo>
                  <a:cubicBezTo>
                    <a:pt x="10474" y="4637"/>
                    <a:pt x="10641" y="2469"/>
                    <a:pt x="10441" y="300"/>
                  </a:cubicBezTo>
                  <a:lnTo>
                    <a:pt x="10441" y="300"/>
                  </a:lnTo>
                  <a:cubicBezTo>
                    <a:pt x="10107" y="2435"/>
                    <a:pt x="9507" y="4437"/>
                    <a:pt x="8706" y="6438"/>
                  </a:cubicBezTo>
                  <a:cubicBezTo>
                    <a:pt x="8706" y="4770"/>
                    <a:pt x="8706" y="3102"/>
                    <a:pt x="8540" y="1435"/>
                  </a:cubicBezTo>
                  <a:cubicBezTo>
                    <a:pt x="8339" y="3002"/>
                    <a:pt x="8173" y="4537"/>
                    <a:pt x="8006" y="6138"/>
                  </a:cubicBezTo>
                  <a:cubicBezTo>
                    <a:pt x="7539" y="4503"/>
                    <a:pt x="7105" y="2969"/>
                    <a:pt x="6638" y="1368"/>
                  </a:cubicBezTo>
                  <a:lnTo>
                    <a:pt x="6638" y="1368"/>
                  </a:lnTo>
                  <a:cubicBezTo>
                    <a:pt x="6938" y="3036"/>
                    <a:pt x="7172" y="4670"/>
                    <a:pt x="7505" y="6338"/>
                  </a:cubicBezTo>
                  <a:cubicBezTo>
                    <a:pt x="6371" y="5137"/>
                    <a:pt x="5337" y="3870"/>
                    <a:pt x="4437" y="2502"/>
                  </a:cubicBezTo>
                  <a:lnTo>
                    <a:pt x="4437" y="2502"/>
                  </a:lnTo>
                  <a:cubicBezTo>
                    <a:pt x="5104" y="4003"/>
                    <a:pt x="6038" y="5337"/>
                    <a:pt x="7172" y="6538"/>
                  </a:cubicBezTo>
                  <a:cubicBezTo>
                    <a:pt x="5771" y="5804"/>
                    <a:pt x="4437" y="5004"/>
                    <a:pt x="3102" y="4103"/>
                  </a:cubicBezTo>
                  <a:lnTo>
                    <a:pt x="3102" y="4103"/>
                  </a:lnTo>
                  <a:cubicBezTo>
                    <a:pt x="4437" y="5371"/>
                    <a:pt x="5771" y="6605"/>
                    <a:pt x="7205" y="7772"/>
                  </a:cubicBezTo>
                  <a:cubicBezTo>
                    <a:pt x="5371" y="6972"/>
                    <a:pt x="3636" y="6105"/>
                    <a:pt x="1868" y="5137"/>
                  </a:cubicBezTo>
                  <a:lnTo>
                    <a:pt x="1868" y="5137"/>
                  </a:lnTo>
                  <a:cubicBezTo>
                    <a:pt x="3636" y="6505"/>
                    <a:pt x="5537" y="7706"/>
                    <a:pt x="7472" y="8840"/>
                  </a:cubicBezTo>
                  <a:cubicBezTo>
                    <a:pt x="5204" y="8540"/>
                    <a:pt x="3036" y="7839"/>
                    <a:pt x="1101" y="6705"/>
                  </a:cubicBezTo>
                  <a:lnTo>
                    <a:pt x="1101" y="6705"/>
                  </a:lnTo>
                  <a:cubicBezTo>
                    <a:pt x="3369" y="8039"/>
                    <a:pt x="5804" y="9107"/>
                    <a:pt x="8339" y="9941"/>
                  </a:cubicBezTo>
                  <a:cubicBezTo>
                    <a:pt x="6672" y="9540"/>
                    <a:pt x="5037" y="9140"/>
                    <a:pt x="3336" y="8773"/>
                  </a:cubicBezTo>
                  <a:lnTo>
                    <a:pt x="3336" y="8773"/>
                  </a:lnTo>
                  <a:cubicBezTo>
                    <a:pt x="5304" y="9674"/>
                    <a:pt x="7305" y="10474"/>
                    <a:pt x="9340" y="11108"/>
                  </a:cubicBezTo>
                  <a:cubicBezTo>
                    <a:pt x="7639" y="10808"/>
                    <a:pt x="5971" y="10474"/>
                    <a:pt x="4270" y="10041"/>
                  </a:cubicBezTo>
                  <a:lnTo>
                    <a:pt x="4270" y="10041"/>
                  </a:lnTo>
                  <a:cubicBezTo>
                    <a:pt x="6205" y="11142"/>
                    <a:pt x="8173" y="12109"/>
                    <a:pt x="10274" y="12943"/>
                  </a:cubicBezTo>
                  <a:cubicBezTo>
                    <a:pt x="9874" y="12976"/>
                    <a:pt x="9607" y="12976"/>
                    <a:pt x="9207" y="13010"/>
                  </a:cubicBezTo>
                  <a:lnTo>
                    <a:pt x="10608" y="13510"/>
                  </a:lnTo>
                  <a:cubicBezTo>
                    <a:pt x="9972" y="13620"/>
                    <a:pt x="9382" y="13685"/>
                    <a:pt x="8762" y="13685"/>
                  </a:cubicBezTo>
                  <a:cubicBezTo>
                    <a:pt x="8634" y="13685"/>
                    <a:pt x="8504" y="13682"/>
                    <a:pt x="8373" y="13677"/>
                  </a:cubicBezTo>
                  <a:cubicBezTo>
                    <a:pt x="8339" y="13777"/>
                    <a:pt x="8273" y="13843"/>
                    <a:pt x="8206" y="13877"/>
                  </a:cubicBezTo>
                  <a:cubicBezTo>
                    <a:pt x="9040" y="14044"/>
                    <a:pt x="9840" y="14210"/>
                    <a:pt x="10674" y="14377"/>
                  </a:cubicBezTo>
                  <a:cubicBezTo>
                    <a:pt x="9802" y="14485"/>
                    <a:pt x="8922" y="14540"/>
                    <a:pt x="8044" y="14540"/>
                  </a:cubicBezTo>
                  <a:cubicBezTo>
                    <a:pt x="6202" y="14540"/>
                    <a:pt x="4364" y="14296"/>
                    <a:pt x="2602" y="13777"/>
                  </a:cubicBezTo>
                  <a:lnTo>
                    <a:pt x="2602" y="13777"/>
                  </a:lnTo>
                  <a:cubicBezTo>
                    <a:pt x="5304" y="14611"/>
                    <a:pt x="8006" y="15311"/>
                    <a:pt x="10808" y="15778"/>
                  </a:cubicBezTo>
                  <a:cubicBezTo>
                    <a:pt x="8006" y="15678"/>
                    <a:pt x="5271" y="15311"/>
                    <a:pt x="2602" y="14611"/>
                  </a:cubicBezTo>
                  <a:lnTo>
                    <a:pt x="2602" y="14611"/>
                  </a:lnTo>
                  <a:cubicBezTo>
                    <a:pt x="5137" y="15378"/>
                    <a:pt x="7639" y="16012"/>
                    <a:pt x="10207" y="16479"/>
                  </a:cubicBezTo>
                  <a:cubicBezTo>
                    <a:pt x="7105" y="16045"/>
                    <a:pt x="4036" y="15378"/>
                    <a:pt x="1001" y="14544"/>
                  </a:cubicBezTo>
                  <a:lnTo>
                    <a:pt x="1001" y="14544"/>
                  </a:lnTo>
                  <a:cubicBezTo>
                    <a:pt x="4170" y="15945"/>
                    <a:pt x="7505" y="16979"/>
                    <a:pt x="10975" y="17346"/>
                  </a:cubicBezTo>
                  <a:cubicBezTo>
                    <a:pt x="7272" y="17279"/>
                    <a:pt x="3536" y="16712"/>
                    <a:pt x="0" y="15611"/>
                  </a:cubicBezTo>
                  <a:lnTo>
                    <a:pt x="0" y="15611"/>
                  </a:lnTo>
                  <a:cubicBezTo>
                    <a:pt x="3636" y="17546"/>
                    <a:pt x="7606" y="18947"/>
                    <a:pt x="11675" y="19548"/>
                  </a:cubicBezTo>
                  <a:cubicBezTo>
                    <a:pt x="7872" y="19014"/>
                    <a:pt x="4136" y="18147"/>
                    <a:pt x="500" y="16812"/>
                  </a:cubicBezTo>
                  <a:lnTo>
                    <a:pt x="500" y="16812"/>
                  </a:lnTo>
                  <a:cubicBezTo>
                    <a:pt x="3336" y="18280"/>
                    <a:pt x="6371" y="19381"/>
                    <a:pt x="9507" y="20048"/>
                  </a:cubicBezTo>
                  <a:cubicBezTo>
                    <a:pt x="7205" y="19648"/>
                    <a:pt x="4970" y="19114"/>
                    <a:pt x="2702" y="18380"/>
                  </a:cubicBezTo>
                  <a:lnTo>
                    <a:pt x="2702" y="18380"/>
                  </a:lnTo>
                  <a:cubicBezTo>
                    <a:pt x="6371" y="20015"/>
                    <a:pt x="10441" y="21049"/>
                    <a:pt x="14377" y="21315"/>
                  </a:cubicBezTo>
                  <a:cubicBezTo>
                    <a:pt x="13743" y="21611"/>
                    <a:pt x="13069" y="21746"/>
                    <a:pt x="12389" y="21746"/>
                  </a:cubicBezTo>
                  <a:cubicBezTo>
                    <a:pt x="11995" y="21746"/>
                    <a:pt x="11599" y="21701"/>
                    <a:pt x="11208" y="21616"/>
                  </a:cubicBezTo>
                  <a:lnTo>
                    <a:pt x="11208" y="21616"/>
                  </a:lnTo>
                  <a:cubicBezTo>
                    <a:pt x="12609" y="22216"/>
                    <a:pt x="14177" y="22783"/>
                    <a:pt x="15678" y="23017"/>
                  </a:cubicBezTo>
                  <a:cubicBezTo>
                    <a:pt x="14844" y="23117"/>
                    <a:pt x="14110" y="23150"/>
                    <a:pt x="13276" y="23217"/>
                  </a:cubicBezTo>
                  <a:cubicBezTo>
                    <a:pt x="14310" y="23450"/>
                    <a:pt x="15278" y="23684"/>
                    <a:pt x="16278" y="23951"/>
                  </a:cubicBezTo>
                  <a:cubicBezTo>
                    <a:pt x="15378" y="24017"/>
                    <a:pt x="14544" y="24117"/>
                    <a:pt x="13710" y="24184"/>
                  </a:cubicBezTo>
                  <a:cubicBezTo>
                    <a:pt x="14444" y="24484"/>
                    <a:pt x="15111" y="24718"/>
                    <a:pt x="15878" y="24851"/>
                  </a:cubicBezTo>
                  <a:cubicBezTo>
                    <a:pt x="13777" y="25051"/>
                    <a:pt x="11708" y="25152"/>
                    <a:pt x="9607" y="25152"/>
                  </a:cubicBezTo>
                  <a:cubicBezTo>
                    <a:pt x="11675" y="25318"/>
                    <a:pt x="13710" y="25485"/>
                    <a:pt x="15845" y="25652"/>
                  </a:cubicBezTo>
                  <a:cubicBezTo>
                    <a:pt x="14363" y="25831"/>
                    <a:pt x="12881" y="25915"/>
                    <a:pt x="11396" y="25915"/>
                  </a:cubicBezTo>
                  <a:cubicBezTo>
                    <a:pt x="9838" y="25915"/>
                    <a:pt x="8276" y="25823"/>
                    <a:pt x="6705" y="25652"/>
                  </a:cubicBezTo>
                  <a:lnTo>
                    <a:pt x="6705" y="25652"/>
                  </a:lnTo>
                  <a:cubicBezTo>
                    <a:pt x="9640" y="26386"/>
                    <a:pt x="12542" y="26886"/>
                    <a:pt x="15545" y="27120"/>
                  </a:cubicBezTo>
                  <a:cubicBezTo>
                    <a:pt x="14852" y="27170"/>
                    <a:pt x="14158" y="27194"/>
                    <a:pt x="13464" y="27194"/>
                  </a:cubicBezTo>
                  <a:cubicBezTo>
                    <a:pt x="10913" y="27194"/>
                    <a:pt x="8355" y="26870"/>
                    <a:pt x="5838" y="26319"/>
                  </a:cubicBezTo>
                  <a:lnTo>
                    <a:pt x="5838" y="26319"/>
                  </a:lnTo>
                  <a:cubicBezTo>
                    <a:pt x="9029" y="27209"/>
                    <a:pt x="12306" y="27732"/>
                    <a:pt x="15589" y="27732"/>
                  </a:cubicBezTo>
                  <a:cubicBezTo>
                    <a:pt x="15874" y="27732"/>
                    <a:pt x="16160" y="27728"/>
                    <a:pt x="16445" y="27720"/>
                  </a:cubicBezTo>
                  <a:lnTo>
                    <a:pt x="16445" y="27720"/>
                  </a:lnTo>
                  <a:cubicBezTo>
                    <a:pt x="15108" y="27884"/>
                    <a:pt x="13770" y="27970"/>
                    <a:pt x="12438" y="27970"/>
                  </a:cubicBezTo>
                  <a:cubicBezTo>
                    <a:pt x="9715" y="27970"/>
                    <a:pt x="7012" y="27614"/>
                    <a:pt x="4370" y="26853"/>
                  </a:cubicBezTo>
                  <a:lnTo>
                    <a:pt x="4370" y="26853"/>
                  </a:lnTo>
                  <a:cubicBezTo>
                    <a:pt x="8773" y="28354"/>
                    <a:pt x="13276" y="29288"/>
                    <a:pt x="17880" y="29388"/>
                  </a:cubicBezTo>
                  <a:cubicBezTo>
                    <a:pt x="16487" y="29611"/>
                    <a:pt x="15080" y="29726"/>
                    <a:pt x="13675" y="29726"/>
                  </a:cubicBezTo>
                  <a:cubicBezTo>
                    <a:pt x="11512" y="29726"/>
                    <a:pt x="9355" y="29454"/>
                    <a:pt x="7272" y="28888"/>
                  </a:cubicBezTo>
                  <a:lnTo>
                    <a:pt x="7272" y="28888"/>
                  </a:lnTo>
                  <a:cubicBezTo>
                    <a:pt x="10110" y="30117"/>
                    <a:pt x="13007" y="31019"/>
                    <a:pt x="16020" y="31537"/>
                  </a:cubicBezTo>
                  <a:lnTo>
                    <a:pt x="16020" y="31537"/>
                  </a:lnTo>
                  <a:cubicBezTo>
                    <a:pt x="13965" y="31445"/>
                    <a:pt x="11941" y="31175"/>
                    <a:pt x="9974" y="30622"/>
                  </a:cubicBezTo>
                  <a:lnTo>
                    <a:pt x="9974" y="30622"/>
                  </a:lnTo>
                  <a:cubicBezTo>
                    <a:pt x="10508" y="30889"/>
                    <a:pt x="11108" y="31189"/>
                    <a:pt x="11675" y="31456"/>
                  </a:cubicBezTo>
                  <a:cubicBezTo>
                    <a:pt x="12142" y="31556"/>
                    <a:pt x="12676" y="31723"/>
                    <a:pt x="13009" y="31990"/>
                  </a:cubicBezTo>
                  <a:cubicBezTo>
                    <a:pt x="15611" y="32990"/>
                    <a:pt x="18347" y="33624"/>
                    <a:pt x="21115" y="33791"/>
                  </a:cubicBezTo>
                  <a:cubicBezTo>
                    <a:pt x="19441" y="34086"/>
                    <a:pt x="17768" y="34231"/>
                    <a:pt x="16080" y="34231"/>
                  </a:cubicBezTo>
                  <a:cubicBezTo>
                    <a:pt x="14909" y="34231"/>
                    <a:pt x="13731" y="34161"/>
                    <a:pt x="12542" y="34025"/>
                  </a:cubicBezTo>
                  <a:lnTo>
                    <a:pt x="12542" y="34025"/>
                  </a:lnTo>
                  <a:cubicBezTo>
                    <a:pt x="14344" y="34525"/>
                    <a:pt x="16145" y="34858"/>
                    <a:pt x="18013" y="34992"/>
                  </a:cubicBezTo>
                  <a:cubicBezTo>
                    <a:pt x="16111" y="35463"/>
                    <a:pt x="14174" y="35691"/>
                    <a:pt x="12230" y="35691"/>
                  </a:cubicBezTo>
                  <a:cubicBezTo>
                    <a:pt x="10867" y="35691"/>
                    <a:pt x="9500" y="35579"/>
                    <a:pt x="8139" y="35359"/>
                  </a:cubicBezTo>
                  <a:lnTo>
                    <a:pt x="8139" y="35359"/>
                  </a:lnTo>
                  <a:cubicBezTo>
                    <a:pt x="10859" y="35970"/>
                    <a:pt x="13551" y="36301"/>
                    <a:pt x="16291" y="36301"/>
                  </a:cubicBezTo>
                  <a:cubicBezTo>
                    <a:pt x="16542" y="36301"/>
                    <a:pt x="16794" y="36298"/>
                    <a:pt x="17046" y="36293"/>
                  </a:cubicBezTo>
                  <a:lnTo>
                    <a:pt x="17046" y="36293"/>
                  </a:lnTo>
                  <a:cubicBezTo>
                    <a:pt x="14377" y="36827"/>
                    <a:pt x="11708" y="37127"/>
                    <a:pt x="9007" y="37127"/>
                  </a:cubicBezTo>
                  <a:cubicBezTo>
                    <a:pt x="10816" y="37357"/>
                    <a:pt x="12619" y="37467"/>
                    <a:pt x="14422" y="37467"/>
                  </a:cubicBezTo>
                  <a:cubicBezTo>
                    <a:pt x="16539" y="37467"/>
                    <a:pt x="18655" y="37315"/>
                    <a:pt x="20782" y="37027"/>
                  </a:cubicBezTo>
                  <a:lnTo>
                    <a:pt x="20782" y="37027"/>
                  </a:lnTo>
                  <a:cubicBezTo>
                    <a:pt x="18426" y="38126"/>
                    <a:pt x="15923" y="38634"/>
                    <a:pt x="13300" y="38634"/>
                  </a:cubicBezTo>
                  <a:cubicBezTo>
                    <a:pt x="13137" y="38634"/>
                    <a:pt x="12973" y="38632"/>
                    <a:pt x="12809" y="38628"/>
                  </a:cubicBezTo>
                  <a:lnTo>
                    <a:pt x="12809" y="38628"/>
                  </a:lnTo>
                  <a:cubicBezTo>
                    <a:pt x="15280" y="39408"/>
                    <a:pt x="17864" y="39780"/>
                    <a:pt x="20451" y="39780"/>
                  </a:cubicBezTo>
                  <a:cubicBezTo>
                    <a:pt x="21845" y="39780"/>
                    <a:pt x="23239" y="39672"/>
                    <a:pt x="24618" y="39462"/>
                  </a:cubicBezTo>
                  <a:lnTo>
                    <a:pt x="24618" y="39462"/>
                  </a:lnTo>
                  <a:cubicBezTo>
                    <a:pt x="22483" y="40462"/>
                    <a:pt x="20181" y="41030"/>
                    <a:pt x="17846" y="41163"/>
                  </a:cubicBezTo>
                  <a:cubicBezTo>
                    <a:pt x="18947" y="41308"/>
                    <a:pt x="20034" y="41389"/>
                    <a:pt x="21133" y="41389"/>
                  </a:cubicBezTo>
                  <a:cubicBezTo>
                    <a:pt x="21799" y="41389"/>
                    <a:pt x="22470" y="41359"/>
                    <a:pt x="23150" y="41296"/>
                  </a:cubicBezTo>
                  <a:lnTo>
                    <a:pt x="23150" y="41296"/>
                  </a:lnTo>
                  <a:cubicBezTo>
                    <a:pt x="21424" y="42501"/>
                    <a:pt x="19381" y="43166"/>
                    <a:pt x="17298" y="43166"/>
                  </a:cubicBezTo>
                  <a:cubicBezTo>
                    <a:pt x="17248" y="43166"/>
                    <a:pt x="17197" y="43165"/>
                    <a:pt x="17146" y="43164"/>
                  </a:cubicBezTo>
                  <a:lnTo>
                    <a:pt x="17146" y="43164"/>
                  </a:lnTo>
                  <a:cubicBezTo>
                    <a:pt x="18197" y="43357"/>
                    <a:pt x="19284" y="43449"/>
                    <a:pt x="20370" y="43449"/>
                  </a:cubicBezTo>
                  <a:cubicBezTo>
                    <a:pt x="21352" y="43449"/>
                    <a:pt x="22333" y="43374"/>
                    <a:pt x="23283" y="43231"/>
                  </a:cubicBezTo>
                  <a:lnTo>
                    <a:pt x="23283" y="43231"/>
                  </a:lnTo>
                  <a:cubicBezTo>
                    <a:pt x="20848" y="44132"/>
                    <a:pt x="18313" y="44565"/>
                    <a:pt x="15711" y="44565"/>
                  </a:cubicBezTo>
                  <a:cubicBezTo>
                    <a:pt x="16994" y="44712"/>
                    <a:pt x="18277" y="44787"/>
                    <a:pt x="19560" y="44787"/>
                  </a:cubicBezTo>
                  <a:cubicBezTo>
                    <a:pt x="20912" y="44787"/>
                    <a:pt x="22265" y="44703"/>
                    <a:pt x="23617" y="44532"/>
                  </a:cubicBezTo>
                  <a:lnTo>
                    <a:pt x="23617" y="44532"/>
                  </a:lnTo>
                  <a:cubicBezTo>
                    <a:pt x="20782" y="45333"/>
                    <a:pt x="17980" y="45900"/>
                    <a:pt x="15044" y="46333"/>
                  </a:cubicBezTo>
                  <a:cubicBezTo>
                    <a:pt x="15913" y="46463"/>
                    <a:pt x="16787" y="46528"/>
                    <a:pt x="17659" y="46528"/>
                  </a:cubicBezTo>
                  <a:cubicBezTo>
                    <a:pt x="20369" y="46528"/>
                    <a:pt x="23054" y="45902"/>
                    <a:pt x="25452" y="44666"/>
                  </a:cubicBezTo>
                  <a:lnTo>
                    <a:pt x="25452" y="44666"/>
                  </a:lnTo>
                  <a:cubicBezTo>
                    <a:pt x="24317" y="46300"/>
                    <a:pt x="23017" y="47734"/>
                    <a:pt x="21482" y="49002"/>
                  </a:cubicBezTo>
                  <a:cubicBezTo>
                    <a:pt x="24284" y="47968"/>
                    <a:pt x="26686" y="46067"/>
                    <a:pt x="28454" y="43631"/>
                  </a:cubicBezTo>
                  <a:lnTo>
                    <a:pt x="28454" y="43631"/>
                  </a:lnTo>
                  <a:cubicBezTo>
                    <a:pt x="28187" y="45166"/>
                    <a:pt x="27787" y="46634"/>
                    <a:pt x="27153" y="48068"/>
                  </a:cubicBezTo>
                  <a:cubicBezTo>
                    <a:pt x="28187" y="47067"/>
                    <a:pt x="28954" y="45833"/>
                    <a:pt x="29388" y="44465"/>
                  </a:cubicBezTo>
                  <a:lnTo>
                    <a:pt x="29388" y="44465"/>
                  </a:lnTo>
                  <a:cubicBezTo>
                    <a:pt x="29154" y="46900"/>
                    <a:pt x="28387" y="49235"/>
                    <a:pt x="27286" y="51404"/>
                  </a:cubicBezTo>
                  <a:cubicBezTo>
                    <a:pt x="28487" y="50503"/>
                    <a:pt x="29388" y="49235"/>
                    <a:pt x="29888" y="47801"/>
                  </a:cubicBezTo>
                  <a:lnTo>
                    <a:pt x="29888" y="47801"/>
                  </a:lnTo>
                  <a:cubicBezTo>
                    <a:pt x="29721" y="51037"/>
                    <a:pt x="28821" y="54206"/>
                    <a:pt x="27186" y="57041"/>
                  </a:cubicBezTo>
                  <a:cubicBezTo>
                    <a:pt x="28987" y="55206"/>
                    <a:pt x="30188" y="53038"/>
                    <a:pt x="30789" y="50536"/>
                  </a:cubicBezTo>
                  <a:lnTo>
                    <a:pt x="30789" y="50536"/>
                  </a:lnTo>
                  <a:cubicBezTo>
                    <a:pt x="30355" y="52705"/>
                    <a:pt x="29688" y="54806"/>
                    <a:pt x="28687" y="56741"/>
                  </a:cubicBezTo>
                  <a:cubicBezTo>
                    <a:pt x="30489" y="54973"/>
                    <a:pt x="31956" y="52871"/>
                    <a:pt x="32890" y="50536"/>
                  </a:cubicBezTo>
                  <a:lnTo>
                    <a:pt x="32890" y="50536"/>
                  </a:lnTo>
                  <a:cubicBezTo>
                    <a:pt x="32023" y="53238"/>
                    <a:pt x="30855" y="55907"/>
                    <a:pt x="29188" y="58242"/>
                  </a:cubicBezTo>
                  <a:cubicBezTo>
                    <a:pt x="31122" y="56808"/>
                    <a:pt x="32623" y="54873"/>
                    <a:pt x="33357" y="52638"/>
                  </a:cubicBezTo>
                  <a:lnTo>
                    <a:pt x="33357" y="52638"/>
                  </a:lnTo>
                  <a:cubicBezTo>
                    <a:pt x="33057" y="54973"/>
                    <a:pt x="32323" y="57241"/>
                    <a:pt x="30989" y="59176"/>
                  </a:cubicBezTo>
                  <a:cubicBezTo>
                    <a:pt x="34558" y="56674"/>
                    <a:pt x="36660" y="52238"/>
                    <a:pt x="36459" y="47868"/>
                  </a:cubicBezTo>
                  <a:cubicBezTo>
                    <a:pt x="36193" y="47668"/>
                    <a:pt x="35992" y="47468"/>
                    <a:pt x="35826" y="47201"/>
                  </a:cubicBezTo>
                  <a:cubicBezTo>
                    <a:pt x="35359" y="46534"/>
                    <a:pt x="33357" y="43298"/>
                    <a:pt x="35192" y="43298"/>
                  </a:cubicBezTo>
                  <a:cubicBezTo>
                    <a:pt x="36793" y="43298"/>
                    <a:pt x="37160" y="44832"/>
                    <a:pt x="37627" y="46300"/>
                  </a:cubicBezTo>
                  <a:cubicBezTo>
                    <a:pt x="40198" y="47105"/>
                    <a:pt x="42913" y="47508"/>
                    <a:pt x="45611" y="47508"/>
                  </a:cubicBezTo>
                  <a:cubicBezTo>
                    <a:pt x="45818" y="47508"/>
                    <a:pt x="46026" y="47506"/>
                    <a:pt x="46233" y="47501"/>
                  </a:cubicBezTo>
                  <a:cubicBezTo>
                    <a:pt x="43698" y="47367"/>
                    <a:pt x="41230" y="46700"/>
                    <a:pt x="38961" y="45566"/>
                  </a:cubicBezTo>
                  <a:lnTo>
                    <a:pt x="38961" y="45566"/>
                  </a:lnTo>
                  <a:cubicBezTo>
                    <a:pt x="40608" y="46034"/>
                    <a:pt x="42307" y="46271"/>
                    <a:pt x="44012" y="46271"/>
                  </a:cubicBezTo>
                  <a:cubicBezTo>
                    <a:pt x="45346" y="46271"/>
                    <a:pt x="46683" y="46126"/>
                    <a:pt x="48001" y="45833"/>
                  </a:cubicBezTo>
                  <a:cubicBezTo>
                    <a:pt x="45499" y="45633"/>
                    <a:pt x="43198" y="44999"/>
                    <a:pt x="40863" y="44132"/>
                  </a:cubicBezTo>
                  <a:lnTo>
                    <a:pt x="40863" y="44132"/>
                  </a:lnTo>
                  <a:cubicBezTo>
                    <a:pt x="41896" y="44308"/>
                    <a:pt x="42943" y="44393"/>
                    <a:pt x="43988" y="44393"/>
                  </a:cubicBezTo>
                  <a:cubicBezTo>
                    <a:pt x="45911" y="44393"/>
                    <a:pt x="47832" y="44105"/>
                    <a:pt x="49669" y="43565"/>
                  </a:cubicBezTo>
                  <a:lnTo>
                    <a:pt x="49669" y="43565"/>
                  </a:lnTo>
                  <a:cubicBezTo>
                    <a:pt x="48706" y="43696"/>
                    <a:pt x="47740" y="43760"/>
                    <a:pt x="46775" y="43760"/>
                  </a:cubicBezTo>
                  <a:cubicBezTo>
                    <a:pt x="44563" y="43760"/>
                    <a:pt x="42355" y="43424"/>
                    <a:pt x="40195" y="42797"/>
                  </a:cubicBezTo>
                  <a:lnTo>
                    <a:pt x="40195" y="42797"/>
                  </a:lnTo>
                  <a:cubicBezTo>
                    <a:pt x="40938" y="42868"/>
                    <a:pt x="41680" y="42903"/>
                    <a:pt x="42418" y="42903"/>
                  </a:cubicBezTo>
                  <a:cubicBezTo>
                    <a:pt x="45163" y="42903"/>
                    <a:pt x="47875" y="42424"/>
                    <a:pt x="50503" y="41530"/>
                  </a:cubicBezTo>
                  <a:lnTo>
                    <a:pt x="50503" y="41530"/>
                  </a:lnTo>
                  <a:cubicBezTo>
                    <a:pt x="48537" y="42026"/>
                    <a:pt x="46483" y="42293"/>
                    <a:pt x="44423" y="42293"/>
                  </a:cubicBezTo>
                  <a:cubicBezTo>
                    <a:pt x="42884" y="42293"/>
                    <a:pt x="41341" y="42144"/>
                    <a:pt x="39829" y="41830"/>
                  </a:cubicBezTo>
                  <a:cubicBezTo>
                    <a:pt x="41997" y="41797"/>
                    <a:pt x="44098" y="41330"/>
                    <a:pt x="46033" y="40396"/>
                  </a:cubicBezTo>
                  <a:lnTo>
                    <a:pt x="46033" y="40396"/>
                  </a:lnTo>
                  <a:cubicBezTo>
                    <a:pt x="44590" y="40885"/>
                    <a:pt x="43098" y="41146"/>
                    <a:pt x="41591" y="41146"/>
                  </a:cubicBezTo>
                  <a:cubicBezTo>
                    <a:pt x="40939" y="41146"/>
                    <a:pt x="40284" y="41097"/>
                    <a:pt x="39628" y="40996"/>
                  </a:cubicBezTo>
                  <a:lnTo>
                    <a:pt x="39628" y="40996"/>
                  </a:lnTo>
                  <a:cubicBezTo>
                    <a:pt x="39699" y="40998"/>
                    <a:pt x="39769" y="40999"/>
                    <a:pt x="39839" y="40999"/>
                  </a:cubicBezTo>
                  <a:cubicBezTo>
                    <a:pt x="41163" y="40999"/>
                    <a:pt x="42427" y="40699"/>
                    <a:pt x="43631" y="40129"/>
                  </a:cubicBezTo>
                  <a:lnTo>
                    <a:pt x="43631" y="40129"/>
                  </a:lnTo>
                  <a:cubicBezTo>
                    <a:pt x="43015" y="40232"/>
                    <a:pt x="42403" y="40285"/>
                    <a:pt x="41796" y="40285"/>
                  </a:cubicBezTo>
                  <a:cubicBezTo>
                    <a:pt x="40827" y="40285"/>
                    <a:pt x="39871" y="40149"/>
                    <a:pt x="38928" y="39862"/>
                  </a:cubicBezTo>
                  <a:cubicBezTo>
                    <a:pt x="40629" y="39462"/>
                    <a:pt x="42297" y="38628"/>
                    <a:pt x="43631" y="37394"/>
                  </a:cubicBezTo>
                  <a:lnTo>
                    <a:pt x="43631" y="37394"/>
                  </a:lnTo>
                  <a:cubicBezTo>
                    <a:pt x="42631" y="37727"/>
                    <a:pt x="41630" y="37861"/>
                    <a:pt x="40596" y="38027"/>
                  </a:cubicBezTo>
                  <a:cubicBezTo>
                    <a:pt x="43531" y="37327"/>
                    <a:pt x="46367" y="36026"/>
                    <a:pt x="48968" y="34458"/>
                  </a:cubicBezTo>
                  <a:lnTo>
                    <a:pt x="48968" y="34458"/>
                  </a:lnTo>
                  <a:cubicBezTo>
                    <a:pt x="46873" y="34927"/>
                    <a:pt x="44749" y="35162"/>
                    <a:pt x="42595" y="35162"/>
                  </a:cubicBezTo>
                  <a:cubicBezTo>
                    <a:pt x="42451" y="35162"/>
                    <a:pt x="42307" y="35161"/>
                    <a:pt x="42164" y="35159"/>
                  </a:cubicBezTo>
                  <a:cubicBezTo>
                    <a:pt x="44365" y="34858"/>
                    <a:pt x="46367" y="33724"/>
                    <a:pt x="48068" y="32323"/>
                  </a:cubicBezTo>
                  <a:cubicBezTo>
                    <a:pt x="49235" y="31356"/>
                    <a:pt x="50236" y="30255"/>
                    <a:pt x="51203" y="29154"/>
                  </a:cubicBezTo>
                  <a:lnTo>
                    <a:pt x="51203" y="29154"/>
                  </a:lnTo>
                  <a:cubicBezTo>
                    <a:pt x="49235" y="31323"/>
                    <a:pt x="46867" y="33057"/>
                    <a:pt x="44198" y="34291"/>
                  </a:cubicBezTo>
                  <a:cubicBezTo>
                    <a:pt x="45799" y="33391"/>
                    <a:pt x="47167" y="32157"/>
                    <a:pt x="48335" y="30789"/>
                  </a:cubicBezTo>
                  <a:cubicBezTo>
                    <a:pt x="49502" y="29388"/>
                    <a:pt x="50503" y="27853"/>
                    <a:pt x="51470" y="26352"/>
                  </a:cubicBezTo>
                  <a:lnTo>
                    <a:pt x="51470" y="26352"/>
                  </a:lnTo>
                  <a:cubicBezTo>
                    <a:pt x="49869" y="27987"/>
                    <a:pt x="48702" y="29988"/>
                    <a:pt x="46867" y="31323"/>
                  </a:cubicBezTo>
                  <a:cubicBezTo>
                    <a:pt x="45399" y="32357"/>
                    <a:pt x="43698" y="32990"/>
                    <a:pt x="41997" y="33524"/>
                  </a:cubicBezTo>
                  <a:cubicBezTo>
                    <a:pt x="43298" y="32790"/>
                    <a:pt x="44398" y="31790"/>
                    <a:pt x="45232" y="30522"/>
                  </a:cubicBezTo>
                  <a:lnTo>
                    <a:pt x="45232" y="30522"/>
                  </a:lnTo>
                  <a:cubicBezTo>
                    <a:pt x="44665" y="30989"/>
                    <a:pt x="44065" y="31389"/>
                    <a:pt x="43464" y="31723"/>
                  </a:cubicBezTo>
                  <a:cubicBezTo>
                    <a:pt x="43131" y="31990"/>
                    <a:pt x="42731" y="32190"/>
                    <a:pt x="42364" y="32290"/>
                  </a:cubicBezTo>
                  <a:cubicBezTo>
                    <a:pt x="41663" y="32624"/>
                    <a:pt x="40896" y="32857"/>
                    <a:pt x="40129" y="33024"/>
                  </a:cubicBezTo>
                  <a:cubicBezTo>
                    <a:pt x="40562" y="32657"/>
                    <a:pt x="40996" y="32290"/>
                    <a:pt x="41396" y="31856"/>
                  </a:cubicBezTo>
                  <a:cubicBezTo>
                    <a:pt x="41463" y="31523"/>
                    <a:pt x="41530" y="31189"/>
                    <a:pt x="41663" y="30889"/>
                  </a:cubicBezTo>
                  <a:lnTo>
                    <a:pt x="41663" y="30889"/>
                  </a:lnTo>
                  <a:cubicBezTo>
                    <a:pt x="41196" y="31189"/>
                    <a:pt x="40696" y="31456"/>
                    <a:pt x="40162" y="31690"/>
                  </a:cubicBezTo>
                  <a:cubicBezTo>
                    <a:pt x="42259" y="29593"/>
                    <a:pt x="43969" y="27271"/>
                    <a:pt x="45484" y="24755"/>
                  </a:cubicBezTo>
                  <a:lnTo>
                    <a:pt x="45484" y="24755"/>
                  </a:lnTo>
                  <a:cubicBezTo>
                    <a:pt x="43883" y="27393"/>
                    <a:pt x="41516" y="29514"/>
                    <a:pt x="38794" y="30989"/>
                  </a:cubicBezTo>
                  <a:cubicBezTo>
                    <a:pt x="41363" y="29021"/>
                    <a:pt x="43398" y="26452"/>
                    <a:pt x="44832" y="23517"/>
                  </a:cubicBezTo>
                  <a:lnTo>
                    <a:pt x="44832" y="23517"/>
                  </a:lnTo>
                  <a:cubicBezTo>
                    <a:pt x="43031" y="25885"/>
                    <a:pt x="41063" y="28054"/>
                    <a:pt x="38861" y="30055"/>
                  </a:cubicBezTo>
                  <a:cubicBezTo>
                    <a:pt x="41630" y="27020"/>
                    <a:pt x="43965" y="23550"/>
                    <a:pt x="45533" y="19781"/>
                  </a:cubicBezTo>
                  <a:lnTo>
                    <a:pt x="45533" y="19781"/>
                  </a:lnTo>
                  <a:cubicBezTo>
                    <a:pt x="43364" y="23484"/>
                    <a:pt x="40462" y="26686"/>
                    <a:pt x="36860" y="29121"/>
                  </a:cubicBezTo>
                  <a:cubicBezTo>
                    <a:pt x="39328" y="26686"/>
                    <a:pt x="41330" y="23851"/>
                    <a:pt x="42697" y="20682"/>
                  </a:cubicBezTo>
                  <a:lnTo>
                    <a:pt x="42697" y="20682"/>
                  </a:lnTo>
                  <a:cubicBezTo>
                    <a:pt x="40796" y="23517"/>
                    <a:pt x="38528" y="26119"/>
                    <a:pt x="35826" y="28187"/>
                  </a:cubicBezTo>
                  <a:cubicBezTo>
                    <a:pt x="36793" y="27353"/>
                    <a:pt x="37527" y="26352"/>
                    <a:pt x="38127" y="25218"/>
                  </a:cubicBezTo>
                  <a:lnTo>
                    <a:pt x="37860" y="25218"/>
                  </a:lnTo>
                  <a:cubicBezTo>
                    <a:pt x="37827" y="25218"/>
                    <a:pt x="37794" y="25185"/>
                    <a:pt x="37727" y="25152"/>
                  </a:cubicBezTo>
                  <a:cubicBezTo>
                    <a:pt x="36893" y="26286"/>
                    <a:pt x="35959" y="27286"/>
                    <a:pt x="34858" y="28154"/>
                  </a:cubicBezTo>
                  <a:cubicBezTo>
                    <a:pt x="36693" y="26186"/>
                    <a:pt x="38027" y="23784"/>
                    <a:pt x="38694" y="21149"/>
                  </a:cubicBezTo>
                  <a:lnTo>
                    <a:pt x="38694" y="21149"/>
                  </a:lnTo>
                  <a:cubicBezTo>
                    <a:pt x="37360" y="23517"/>
                    <a:pt x="35726" y="25719"/>
                    <a:pt x="33791" y="27653"/>
                  </a:cubicBezTo>
                  <a:cubicBezTo>
                    <a:pt x="35826" y="25318"/>
                    <a:pt x="37293" y="22483"/>
                    <a:pt x="37994" y="19447"/>
                  </a:cubicBezTo>
                  <a:lnTo>
                    <a:pt x="37994" y="19447"/>
                  </a:lnTo>
                  <a:cubicBezTo>
                    <a:pt x="36660" y="21883"/>
                    <a:pt x="34958" y="24117"/>
                    <a:pt x="32957" y="26019"/>
                  </a:cubicBezTo>
                  <a:cubicBezTo>
                    <a:pt x="35325" y="23617"/>
                    <a:pt x="37127" y="20615"/>
                    <a:pt x="38127" y="17346"/>
                  </a:cubicBezTo>
                  <a:lnTo>
                    <a:pt x="38127" y="17346"/>
                  </a:lnTo>
                  <a:cubicBezTo>
                    <a:pt x="36660" y="20048"/>
                    <a:pt x="34958" y="22650"/>
                    <a:pt x="33024" y="25051"/>
                  </a:cubicBezTo>
                  <a:cubicBezTo>
                    <a:pt x="34825" y="22550"/>
                    <a:pt x="35959" y="19648"/>
                    <a:pt x="36326" y="16545"/>
                  </a:cubicBezTo>
                  <a:lnTo>
                    <a:pt x="36326" y="16545"/>
                  </a:lnTo>
                  <a:lnTo>
                    <a:pt x="33824" y="21315"/>
                  </a:lnTo>
                  <a:cubicBezTo>
                    <a:pt x="34892" y="19014"/>
                    <a:pt x="35626" y="16512"/>
                    <a:pt x="35826" y="14010"/>
                  </a:cubicBezTo>
                  <a:lnTo>
                    <a:pt x="35826" y="14010"/>
                  </a:lnTo>
                  <a:cubicBezTo>
                    <a:pt x="34692" y="16846"/>
                    <a:pt x="33224" y="19514"/>
                    <a:pt x="31489" y="22016"/>
                  </a:cubicBezTo>
                  <a:cubicBezTo>
                    <a:pt x="32657" y="20315"/>
                    <a:pt x="33357" y="18313"/>
                    <a:pt x="33624" y="16279"/>
                  </a:cubicBezTo>
                  <a:lnTo>
                    <a:pt x="33624" y="16279"/>
                  </a:lnTo>
                  <a:cubicBezTo>
                    <a:pt x="33357" y="16879"/>
                    <a:pt x="33024" y="17513"/>
                    <a:pt x="32557" y="17980"/>
                  </a:cubicBezTo>
                  <a:lnTo>
                    <a:pt x="32457" y="18113"/>
                  </a:lnTo>
                  <a:cubicBezTo>
                    <a:pt x="31675" y="19253"/>
                    <a:pt x="30766" y="20329"/>
                    <a:pt x="29885" y="21404"/>
                  </a:cubicBezTo>
                  <a:lnTo>
                    <a:pt x="29885" y="21404"/>
                  </a:lnTo>
                  <a:cubicBezTo>
                    <a:pt x="30652" y="20457"/>
                    <a:pt x="31202" y="19417"/>
                    <a:pt x="31656" y="18313"/>
                  </a:cubicBezTo>
                  <a:lnTo>
                    <a:pt x="31623" y="18313"/>
                  </a:lnTo>
                  <a:cubicBezTo>
                    <a:pt x="31322" y="18147"/>
                    <a:pt x="31356" y="18046"/>
                    <a:pt x="31356" y="17713"/>
                  </a:cubicBezTo>
                  <a:lnTo>
                    <a:pt x="31356" y="17713"/>
                  </a:lnTo>
                  <a:cubicBezTo>
                    <a:pt x="30855" y="18480"/>
                    <a:pt x="30322" y="19214"/>
                    <a:pt x="29721" y="19948"/>
                  </a:cubicBezTo>
                  <a:cubicBezTo>
                    <a:pt x="30489" y="18780"/>
                    <a:pt x="31056" y="17513"/>
                    <a:pt x="31456" y="16178"/>
                  </a:cubicBezTo>
                  <a:cubicBezTo>
                    <a:pt x="31523" y="15545"/>
                    <a:pt x="31656" y="14944"/>
                    <a:pt x="31789" y="14344"/>
                  </a:cubicBezTo>
                  <a:lnTo>
                    <a:pt x="31789" y="14344"/>
                  </a:lnTo>
                  <a:cubicBezTo>
                    <a:pt x="30989" y="15645"/>
                    <a:pt x="30222" y="16946"/>
                    <a:pt x="29454" y="18280"/>
                  </a:cubicBezTo>
                  <a:cubicBezTo>
                    <a:pt x="30722" y="16045"/>
                    <a:pt x="31523" y="13610"/>
                    <a:pt x="31823" y="11041"/>
                  </a:cubicBezTo>
                  <a:lnTo>
                    <a:pt x="31823" y="11041"/>
                  </a:lnTo>
                  <a:cubicBezTo>
                    <a:pt x="30956" y="12976"/>
                    <a:pt x="30022" y="14811"/>
                    <a:pt x="28987" y="16645"/>
                  </a:cubicBezTo>
                  <a:cubicBezTo>
                    <a:pt x="30355" y="13977"/>
                    <a:pt x="31122" y="11008"/>
                    <a:pt x="31156" y="7973"/>
                  </a:cubicBezTo>
                  <a:lnTo>
                    <a:pt x="31156" y="7973"/>
                  </a:lnTo>
                  <a:cubicBezTo>
                    <a:pt x="30388" y="10441"/>
                    <a:pt x="29454" y="12776"/>
                    <a:pt x="28154" y="14978"/>
                  </a:cubicBezTo>
                  <a:cubicBezTo>
                    <a:pt x="29221" y="11875"/>
                    <a:pt x="29888" y="8673"/>
                    <a:pt x="30022" y="5371"/>
                  </a:cubicBezTo>
                  <a:lnTo>
                    <a:pt x="30022" y="5371"/>
                  </a:lnTo>
                  <a:cubicBezTo>
                    <a:pt x="29388" y="8039"/>
                    <a:pt x="28354" y="10541"/>
                    <a:pt x="27019" y="12943"/>
                  </a:cubicBezTo>
                  <a:cubicBezTo>
                    <a:pt x="28187" y="10441"/>
                    <a:pt x="28821" y="7672"/>
                    <a:pt x="28787" y="4870"/>
                  </a:cubicBezTo>
                  <a:lnTo>
                    <a:pt x="28787" y="4870"/>
                  </a:lnTo>
                  <a:cubicBezTo>
                    <a:pt x="28120" y="7039"/>
                    <a:pt x="27453" y="9207"/>
                    <a:pt x="26519" y="11275"/>
                  </a:cubicBezTo>
                  <a:cubicBezTo>
                    <a:pt x="25552" y="13310"/>
                    <a:pt x="24317" y="15178"/>
                    <a:pt x="22616" y="16679"/>
                  </a:cubicBezTo>
                  <a:cubicBezTo>
                    <a:pt x="23884" y="14978"/>
                    <a:pt x="24618" y="12976"/>
                    <a:pt x="24951" y="10875"/>
                  </a:cubicBezTo>
                  <a:lnTo>
                    <a:pt x="24951" y="10875"/>
                  </a:lnTo>
                  <a:cubicBezTo>
                    <a:pt x="23984" y="13710"/>
                    <a:pt x="22149" y="16145"/>
                    <a:pt x="19781" y="17880"/>
                  </a:cubicBezTo>
                  <a:cubicBezTo>
                    <a:pt x="20348" y="17446"/>
                    <a:pt x="20815" y="16812"/>
                    <a:pt x="21115" y="16112"/>
                  </a:cubicBezTo>
                  <a:lnTo>
                    <a:pt x="21115" y="16112"/>
                  </a:lnTo>
                  <a:cubicBezTo>
                    <a:pt x="20448" y="16679"/>
                    <a:pt x="19647" y="17112"/>
                    <a:pt x="18780" y="17346"/>
                  </a:cubicBezTo>
                  <a:cubicBezTo>
                    <a:pt x="19281" y="16879"/>
                    <a:pt x="19547" y="16445"/>
                    <a:pt x="19781" y="15778"/>
                  </a:cubicBezTo>
                  <a:lnTo>
                    <a:pt x="19781" y="15778"/>
                  </a:lnTo>
                  <a:cubicBezTo>
                    <a:pt x="19514" y="16178"/>
                    <a:pt x="19014" y="16479"/>
                    <a:pt x="18513" y="16512"/>
                  </a:cubicBezTo>
                  <a:cubicBezTo>
                    <a:pt x="18947" y="16012"/>
                    <a:pt x="19214" y="15445"/>
                    <a:pt x="19381" y="14811"/>
                  </a:cubicBezTo>
                  <a:lnTo>
                    <a:pt x="19381" y="14811"/>
                  </a:lnTo>
                  <a:cubicBezTo>
                    <a:pt x="19114" y="15178"/>
                    <a:pt x="18713" y="15478"/>
                    <a:pt x="18313" y="15678"/>
                  </a:cubicBezTo>
                  <a:cubicBezTo>
                    <a:pt x="18780" y="15111"/>
                    <a:pt x="19047" y="14444"/>
                    <a:pt x="19114" y="13677"/>
                  </a:cubicBezTo>
                  <a:lnTo>
                    <a:pt x="19114" y="13677"/>
                  </a:lnTo>
                  <a:cubicBezTo>
                    <a:pt x="18680" y="14277"/>
                    <a:pt x="18180" y="14777"/>
                    <a:pt x="17679" y="15211"/>
                  </a:cubicBezTo>
                  <a:cubicBezTo>
                    <a:pt x="18547" y="13810"/>
                    <a:pt x="19180" y="12209"/>
                    <a:pt x="19647" y="10608"/>
                  </a:cubicBezTo>
                  <a:lnTo>
                    <a:pt x="19647" y="10608"/>
                  </a:lnTo>
                  <a:cubicBezTo>
                    <a:pt x="19214" y="10975"/>
                    <a:pt x="18780" y="11142"/>
                    <a:pt x="18213" y="11308"/>
                  </a:cubicBezTo>
                  <a:cubicBezTo>
                    <a:pt x="20315" y="8640"/>
                    <a:pt x="21682" y="5504"/>
                    <a:pt x="22283" y="2168"/>
                  </a:cubicBezTo>
                  <a:lnTo>
                    <a:pt x="22283" y="2168"/>
                  </a:lnTo>
                  <a:cubicBezTo>
                    <a:pt x="21215" y="5171"/>
                    <a:pt x="19614" y="7973"/>
                    <a:pt x="17479" y="10341"/>
                  </a:cubicBezTo>
                  <a:cubicBezTo>
                    <a:pt x="19547" y="7639"/>
                    <a:pt x="20848" y="4270"/>
                    <a:pt x="21015" y="834"/>
                  </a:cubicBezTo>
                  <a:lnTo>
                    <a:pt x="21015" y="834"/>
                  </a:lnTo>
                  <a:cubicBezTo>
                    <a:pt x="20215" y="4470"/>
                    <a:pt x="18480" y="7806"/>
                    <a:pt x="16012" y="10541"/>
                  </a:cubicBezTo>
                  <a:cubicBezTo>
                    <a:pt x="17880" y="7872"/>
                    <a:pt x="18980" y="4670"/>
                    <a:pt x="18980" y="1435"/>
                  </a:cubicBezTo>
                  <a:lnTo>
                    <a:pt x="18980" y="1435"/>
                  </a:lnTo>
                  <a:cubicBezTo>
                    <a:pt x="18347" y="3669"/>
                    <a:pt x="17379" y="5838"/>
                    <a:pt x="16145" y="7839"/>
                  </a:cubicBezTo>
                  <a:cubicBezTo>
                    <a:pt x="15478" y="8873"/>
                    <a:pt x="14677" y="9841"/>
                    <a:pt x="13543" y="10274"/>
                  </a:cubicBezTo>
                  <a:cubicBezTo>
                    <a:pt x="15111" y="8606"/>
                    <a:pt x="16312" y="6705"/>
                    <a:pt x="17146" y="4637"/>
                  </a:cubicBezTo>
                  <a:lnTo>
                    <a:pt x="17146" y="4637"/>
                  </a:lnTo>
                  <a:cubicBezTo>
                    <a:pt x="16345" y="6105"/>
                    <a:pt x="15344" y="7372"/>
                    <a:pt x="14144" y="8506"/>
                  </a:cubicBezTo>
                  <a:cubicBezTo>
                    <a:pt x="13543" y="9040"/>
                    <a:pt x="12943" y="9540"/>
                    <a:pt x="12142" y="9540"/>
                  </a:cubicBezTo>
                  <a:cubicBezTo>
                    <a:pt x="12809" y="9040"/>
                    <a:pt x="13310" y="8473"/>
                    <a:pt x="13710" y="7772"/>
                  </a:cubicBezTo>
                  <a:lnTo>
                    <a:pt x="13710" y="7772"/>
                  </a:lnTo>
                  <a:cubicBezTo>
                    <a:pt x="13143" y="8373"/>
                    <a:pt x="12342" y="8773"/>
                    <a:pt x="11475" y="8873"/>
                  </a:cubicBezTo>
                  <a:cubicBezTo>
                    <a:pt x="11942" y="8339"/>
                    <a:pt x="12209" y="7806"/>
                    <a:pt x="12509" y="7139"/>
                  </a:cubicBezTo>
                  <a:lnTo>
                    <a:pt x="12509" y="7139"/>
                  </a:lnTo>
                  <a:cubicBezTo>
                    <a:pt x="12175" y="7672"/>
                    <a:pt x="11608" y="8039"/>
                    <a:pt x="11008" y="8273"/>
                  </a:cubicBezTo>
                  <a:cubicBezTo>
                    <a:pt x="11608" y="7639"/>
                    <a:pt x="11942" y="6838"/>
                    <a:pt x="12042" y="6004"/>
                  </a:cubicBezTo>
                  <a:lnTo>
                    <a:pt x="12042" y="6004"/>
                  </a:lnTo>
                  <a:cubicBezTo>
                    <a:pt x="11708" y="6705"/>
                    <a:pt x="11208" y="7305"/>
                    <a:pt x="10541" y="7672"/>
                  </a:cubicBezTo>
                  <a:cubicBezTo>
                    <a:pt x="11775" y="5304"/>
                    <a:pt x="12442" y="2669"/>
                    <a:pt x="124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26" name="Google Shape;6926;p34"/>
            <p:cNvSpPr/>
            <p:nvPr/>
          </p:nvSpPr>
          <p:spPr>
            <a:xfrm>
              <a:off x="1415350" y="1032025"/>
              <a:ext cx="266050" cy="256875"/>
            </a:xfrm>
            <a:custGeom>
              <a:avLst/>
              <a:gdLst/>
              <a:ahLst/>
              <a:cxnLst/>
              <a:rect l="l" t="t" r="r" b="b"/>
              <a:pathLst>
                <a:path w="10642" h="10275" extrusionOk="0">
                  <a:moveTo>
                    <a:pt x="1301" y="0"/>
                  </a:moveTo>
                  <a:cubicBezTo>
                    <a:pt x="668" y="1434"/>
                    <a:pt x="301" y="3036"/>
                    <a:pt x="201" y="4603"/>
                  </a:cubicBezTo>
                  <a:cubicBezTo>
                    <a:pt x="201" y="5404"/>
                    <a:pt x="0" y="6271"/>
                    <a:pt x="267" y="7072"/>
                  </a:cubicBezTo>
                  <a:cubicBezTo>
                    <a:pt x="334" y="7272"/>
                    <a:pt x="434" y="7472"/>
                    <a:pt x="534" y="7639"/>
                  </a:cubicBezTo>
                  <a:cubicBezTo>
                    <a:pt x="1969" y="8339"/>
                    <a:pt x="3370" y="8906"/>
                    <a:pt x="4937" y="9373"/>
                  </a:cubicBezTo>
                  <a:cubicBezTo>
                    <a:pt x="3803" y="8706"/>
                    <a:pt x="2669" y="8039"/>
                    <a:pt x="1602" y="7272"/>
                  </a:cubicBezTo>
                  <a:lnTo>
                    <a:pt x="1602" y="7272"/>
                  </a:lnTo>
                  <a:cubicBezTo>
                    <a:pt x="4170" y="8773"/>
                    <a:pt x="6972" y="9807"/>
                    <a:pt x="9874" y="10274"/>
                  </a:cubicBezTo>
                  <a:cubicBezTo>
                    <a:pt x="6972" y="9540"/>
                    <a:pt x="4304" y="8073"/>
                    <a:pt x="2102" y="5971"/>
                  </a:cubicBezTo>
                  <a:lnTo>
                    <a:pt x="2102" y="5971"/>
                  </a:lnTo>
                  <a:cubicBezTo>
                    <a:pt x="4771" y="7405"/>
                    <a:pt x="7639" y="8373"/>
                    <a:pt x="10641" y="8940"/>
                  </a:cubicBezTo>
                  <a:cubicBezTo>
                    <a:pt x="8140" y="8239"/>
                    <a:pt x="5805" y="7205"/>
                    <a:pt x="3636" y="5738"/>
                  </a:cubicBezTo>
                  <a:lnTo>
                    <a:pt x="3636" y="5738"/>
                  </a:lnTo>
                  <a:cubicBezTo>
                    <a:pt x="5705" y="6571"/>
                    <a:pt x="7839" y="7139"/>
                    <a:pt x="10041" y="7439"/>
                  </a:cubicBezTo>
                  <a:cubicBezTo>
                    <a:pt x="7472" y="6738"/>
                    <a:pt x="5037" y="5637"/>
                    <a:pt x="2836" y="4136"/>
                  </a:cubicBezTo>
                  <a:lnTo>
                    <a:pt x="2836" y="4136"/>
                  </a:lnTo>
                  <a:cubicBezTo>
                    <a:pt x="4971" y="5004"/>
                    <a:pt x="7139" y="5604"/>
                    <a:pt x="9441" y="5971"/>
                  </a:cubicBezTo>
                  <a:cubicBezTo>
                    <a:pt x="6839" y="5471"/>
                    <a:pt x="4370" y="4437"/>
                    <a:pt x="2302" y="2802"/>
                  </a:cubicBezTo>
                  <a:lnTo>
                    <a:pt x="2302" y="2802"/>
                  </a:lnTo>
                  <a:cubicBezTo>
                    <a:pt x="4203" y="3936"/>
                    <a:pt x="6338" y="4603"/>
                    <a:pt x="8540" y="4904"/>
                  </a:cubicBezTo>
                  <a:cubicBezTo>
                    <a:pt x="7039" y="4236"/>
                    <a:pt x="5538" y="3569"/>
                    <a:pt x="4170" y="2635"/>
                  </a:cubicBezTo>
                  <a:cubicBezTo>
                    <a:pt x="3103" y="1935"/>
                    <a:pt x="2035" y="1067"/>
                    <a:pt x="1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27" name="Google Shape;6927;p34"/>
            <p:cNvSpPr/>
            <p:nvPr/>
          </p:nvSpPr>
          <p:spPr>
            <a:xfrm>
              <a:off x="1420350" y="1368100"/>
              <a:ext cx="412000" cy="198500"/>
            </a:xfrm>
            <a:custGeom>
              <a:avLst/>
              <a:gdLst/>
              <a:ahLst/>
              <a:cxnLst/>
              <a:rect l="l" t="t" r="r" b="b"/>
              <a:pathLst>
                <a:path w="16480" h="7940" extrusionOk="0">
                  <a:moveTo>
                    <a:pt x="1" y="0"/>
                  </a:moveTo>
                  <a:lnTo>
                    <a:pt x="1" y="0"/>
                  </a:lnTo>
                  <a:cubicBezTo>
                    <a:pt x="1902" y="1668"/>
                    <a:pt x="3970" y="3002"/>
                    <a:pt x="6238" y="4136"/>
                  </a:cubicBezTo>
                  <a:cubicBezTo>
                    <a:pt x="4937" y="3703"/>
                    <a:pt x="3737" y="3336"/>
                    <a:pt x="2436" y="2935"/>
                  </a:cubicBezTo>
                  <a:lnTo>
                    <a:pt x="2436" y="2935"/>
                  </a:lnTo>
                  <a:cubicBezTo>
                    <a:pt x="3470" y="3803"/>
                    <a:pt x="4571" y="4503"/>
                    <a:pt x="5771" y="5104"/>
                  </a:cubicBezTo>
                  <a:cubicBezTo>
                    <a:pt x="4304" y="4837"/>
                    <a:pt x="2936" y="4437"/>
                    <a:pt x="1568" y="3836"/>
                  </a:cubicBezTo>
                  <a:lnTo>
                    <a:pt x="1568" y="3836"/>
                  </a:lnTo>
                  <a:cubicBezTo>
                    <a:pt x="4571" y="5938"/>
                    <a:pt x="8006" y="7305"/>
                    <a:pt x="11642" y="7939"/>
                  </a:cubicBezTo>
                  <a:cubicBezTo>
                    <a:pt x="9908" y="7339"/>
                    <a:pt x="8273" y="6671"/>
                    <a:pt x="6639" y="5804"/>
                  </a:cubicBezTo>
                  <a:lnTo>
                    <a:pt x="6639" y="5804"/>
                  </a:lnTo>
                  <a:cubicBezTo>
                    <a:pt x="9741" y="6705"/>
                    <a:pt x="12843" y="7339"/>
                    <a:pt x="16079" y="7672"/>
                  </a:cubicBezTo>
                  <a:cubicBezTo>
                    <a:pt x="13143" y="7105"/>
                    <a:pt x="10408" y="6138"/>
                    <a:pt x="7806" y="4703"/>
                  </a:cubicBezTo>
                  <a:lnTo>
                    <a:pt x="7806" y="4703"/>
                  </a:lnTo>
                  <a:cubicBezTo>
                    <a:pt x="10608" y="5671"/>
                    <a:pt x="13510" y="6138"/>
                    <a:pt x="16479" y="6171"/>
                  </a:cubicBezTo>
                  <a:cubicBezTo>
                    <a:pt x="13777" y="5771"/>
                    <a:pt x="11175" y="4970"/>
                    <a:pt x="8673" y="3869"/>
                  </a:cubicBezTo>
                  <a:lnTo>
                    <a:pt x="8673" y="3869"/>
                  </a:lnTo>
                  <a:cubicBezTo>
                    <a:pt x="10398" y="4342"/>
                    <a:pt x="12172" y="4613"/>
                    <a:pt x="13949" y="4613"/>
                  </a:cubicBezTo>
                  <a:cubicBezTo>
                    <a:pt x="14682" y="4613"/>
                    <a:pt x="15415" y="4567"/>
                    <a:pt x="16145" y="4470"/>
                  </a:cubicBezTo>
                  <a:cubicBezTo>
                    <a:pt x="13677" y="4170"/>
                    <a:pt x="11342" y="3636"/>
                    <a:pt x="9007" y="2802"/>
                  </a:cubicBezTo>
                  <a:lnTo>
                    <a:pt x="9007" y="2802"/>
                  </a:lnTo>
                  <a:cubicBezTo>
                    <a:pt x="10023" y="3005"/>
                    <a:pt x="11009" y="3086"/>
                    <a:pt x="12016" y="3086"/>
                  </a:cubicBezTo>
                  <a:cubicBezTo>
                    <a:pt x="12496" y="3086"/>
                    <a:pt x="12981" y="3068"/>
                    <a:pt x="13477" y="3036"/>
                  </a:cubicBezTo>
                  <a:cubicBezTo>
                    <a:pt x="10175" y="2669"/>
                    <a:pt x="6972" y="1701"/>
                    <a:pt x="4003" y="267"/>
                  </a:cubicBezTo>
                  <a:lnTo>
                    <a:pt x="4003" y="267"/>
                  </a:lnTo>
                  <a:cubicBezTo>
                    <a:pt x="4737" y="1301"/>
                    <a:pt x="5471" y="2202"/>
                    <a:pt x="6672" y="2869"/>
                  </a:cubicBezTo>
                  <a:cubicBezTo>
                    <a:pt x="5104" y="2502"/>
                    <a:pt x="3670" y="1835"/>
                    <a:pt x="2336" y="901"/>
                  </a:cubicBezTo>
                  <a:lnTo>
                    <a:pt x="2336" y="901"/>
                  </a:lnTo>
                  <a:cubicBezTo>
                    <a:pt x="3603" y="1835"/>
                    <a:pt x="4837" y="2635"/>
                    <a:pt x="6172" y="3369"/>
                  </a:cubicBezTo>
                  <a:cubicBezTo>
                    <a:pt x="4003" y="2468"/>
                    <a:pt x="1969" y="1334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28" name="Google Shape;6928;p34"/>
            <p:cNvSpPr/>
            <p:nvPr/>
          </p:nvSpPr>
          <p:spPr>
            <a:xfrm>
              <a:off x="1426200" y="1677475"/>
              <a:ext cx="435325" cy="227700"/>
            </a:xfrm>
            <a:custGeom>
              <a:avLst/>
              <a:gdLst/>
              <a:ahLst/>
              <a:cxnLst/>
              <a:rect l="l" t="t" r="r" b="b"/>
              <a:pathLst>
                <a:path w="17413" h="9108" extrusionOk="0">
                  <a:moveTo>
                    <a:pt x="1034" y="1"/>
                  </a:moveTo>
                  <a:cubicBezTo>
                    <a:pt x="767" y="501"/>
                    <a:pt x="601" y="1135"/>
                    <a:pt x="500" y="1535"/>
                  </a:cubicBezTo>
                  <a:cubicBezTo>
                    <a:pt x="200" y="2769"/>
                    <a:pt x="0" y="4270"/>
                    <a:pt x="267" y="5504"/>
                  </a:cubicBezTo>
                  <a:cubicBezTo>
                    <a:pt x="500" y="6372"/>
                    <a:pt x="901" y="7539"/>
                    <a:pt x="1434" y="8440"/>
                  </a:cubicBezTo>
                  <a:cubicBezTo>
                    <a:pt x="3069" y="8773"/>
                    <a:pt x="4737" y="9007"/>
                    <a:pt x="6438" y="9107"/>
                  </a:cubicBezTo>
                  <a:cubicBezTo>
                    <a:pt x="5271" y="8940"/>
                    <a:pt x="4203" y="8607"/>
                    <a:pt x="3102" y="8040"/>
                  </a:cubicBezTo>
                  <a:lnTo>
                    <a:pt x="3102" y="8040"/>
                  </a:lnTo>
                  <a:cubicBezTo>
                    <a:pt x="4748" y="8514"/>
                    <a:pt x="6417" y="8731"/>
                    <a:pt x="8110" y="8731"/>
                  </a:cubicBezTo>
                  <a:cubicBezTo>
                    <a:pt x="8441" y="8731"/>
                    <a:pt x="8774" y="8723"/>
                    <a:pt x="9107" y="8707"/>
                  </a:cubicBezTo>
                  <a:cubicBezTo>
                    <a:pt x="7072" y="8440"/>
                    <a:pt x="5104" y="7873"/>
                    <a:pt x="3202" y="7172"/>
                  </a:cubicBezTo>
                  <a:lnTo>
                    <a:pt x="3202" y="7172"/>
                  </a:lnTo>
                  <a:cubicBezTo>
                    <a:pt x="4922" y="7677"/>
                    <a:pt x="6690" y="7929"/>
                    <a:pt x="8472" y="7929"/>
                  </a:cubicBezTo>
                  <a:cubicBezTo>
                    <a:pt x="9282" y="7929"/>
                    <a:pt x="10095" y="7877"/>
                    <a:pt x="10908" y="7773"/>
                  </a:cubicBezTo>
                  <a:cubicBezTo>
                    <a:pt x="8940" y="7673"/>
                    <a:pt x="7038" y="7372"/>
                    <a:pt x="5170" y="6905"/>
                  </a:cubicBezTo>
                  <a:lnTo>
                    <a:pt x="5170" y="6905"/>
                  </a:lnTo>
                  <a:cubicBezTo>
                    <a:pt x="6124" y="7015"/>
                    <a:pt x="7078" y="7073"/>
                    <a:pt x="8031" y="7073"/>
                  </a:cubicBezTo>
                  <a:cubicBezTo>
                    <a:pt x="9112" y="7073"/>
                    <a:pt x="10194" y="6998"/>
                    <a:pt x="11275" y="6839"/>
                  </a:cubicBezTo>
                  <a:cubicBezTo>
                    <a:pt x="9407" y="6805"/>
                    <a:pt x="7606" y="6572"/>
                    <a:pt x="5838" y="6072"/>
                  </a:cubicBezTo>
                  <a:lnTo>
                    <a:pt x="5838" y="6072"/>
                  </a:lnTo>
                  <a:cubicBezTo>
                    <a:pt x="7435" y="6292"/>
                    <a:pt x="9032" y="6399"/>
                    <a:pt x="10627" y="6399"/>
                  </a:cubicBezTo>
                  <a:cubicBezTo>
                    <a:pt x="12896" y="6399"/>
                    <a:pt x="15160" y="6183"/>
                    <a:pt x="17413" y="5771"/>
                  </a:cubicBezTo>
                  <a:lnTo>
                    <a:pt x="17413" y="5771"/>
                  </a:lnTo>
                  <a:cubicBezTo>
                    <a:pt x="17178" y="5775"/>
                    <a:pt x="16944" y="5777"/>
                    <a:pt x="16709" y="5777"/>
                  </a:cubicBezTo>
                  <a:cubicBezTo>
                    <a:pt x="12705" y="5777"/>
                    <a:pt x="8681" y="5236"/>
                    <a:pt x="4837" y="4070"/>
                  </a:cubicBezTo>
                  <a:lnTo>
                    <a:pt x="4837" y="4070"/>
                  </a:lnTo>
                  <a:cubicBezTo>
                    <a:pt x="6756" y="4582"/>
                    <a:pt x="8726" y="4843"/>
                    <a:pt x="10696" y="4843"/>
                  </a:cubicBezTo>
                  <a:cubicBezTo>
                    <a:pt x="12321" y="4843"/>
                    <a:pt x="13946" y="4665"/>
                    <a:pt x="15545" y="4304"/>
                  </a:cubicBezTo>
                  <a:cubicBezTo>
                    <a:pt x="11575" y="3937"/>
                    <a:pt x="7706" y="3103"/>
                    <a:pt x="3870" y="1935"/>
                  </a:cubicBezTo>
                  <a:lnTo>
                    <a:pt x="3870" y="1935"/>
                  </a:lnTo>
                  <a:cubicBezTo>
                    <a:pt x="6147" y="2593"/>
                    <a:pt x="8520" y="2944"/>
                    <a:pt x="10902" y="2944"/>
                  </a:cubicBezTo>
                  <a:cubicBezTo>
                    <a:pt x="11660" y="2944"/>
                    <a:pt x="12419" y="2908"/>
                    <a:pt x="13176" y="2836"/>
                  </a:cubicBezTo>
                  <a:cubicBezTo>
                    <a:pt x="9040" y="2369"/>
                    <a:pt x="4937" y="1435"/>
                    <a:pt x="10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29" name="Google Shape;6929;p34"/>
            <p:cNvSpPr/>
            <p:nvPr/>
          </p:nvSpPr>
          <p:spPr>
            <a:xfrm>
              <a:off x="1590475" y="1985200"/>
              <a:ext cx="444500" cy="111700"/>
            </a:xfrm>
            <a:custGeom>
              <a:avLst/>
              <a:gdLst/>
              <a:ahLst/>
              <a:cxnLst/>
              <a:rect l="l" t="t" r="r" b="b"/>
              <a:pathLst>
                <a:path w="17780" h="4468" extrusionOk="0">
                  <a:moveTo>
                    <a:pt x="0" y="1468"/>
                  </a:moveTo>
                  <a:cubicBezTo>
                    <a:pt x="210" y="1549"/>
                    <a:pt x="429" y="1607"/>
                    <a:pt x="655" y="1648"/>
                  </a:cubicBezTo>
                  <a:lnTo>
                    <a:pt x="655" y="1648"/>
                  </a:lnTo>
                  <a:cubicBezTo>
                    <a:pt x="436" y="1590"/>
                    <a:pt x="218" y="1530"/>
                    <a:pt x="0" y="1468"/>
                  </a:cubicBezTo>
                  <a:close/>
                  <a:moveTo>
                    <a:pt x="1368" y="3036"/>
                  </a:moveTo>
                  <a:lnTo>
                    <a:pt x="1368" y="3036"/>
                  </a:lnTo>
                  <a:cubicBezTo>
                    <a:pt x="1639" y="3073"/>
                    <a:pt x="1911" y="3102"/>
                    <a:pt x="2182" y="3124"/>
                  </a:cubicBezTo>
                  <a:lnTo>
                    <a:pt x="2182" y="3124"/>
                  </a:lnTo>
                  <a:cubicBezTo>
                    <a:pt x="1912" y="3093"/>
                    <a:pt x="1640" y="3064"/>
                    <a:pt x="1368" y="3036"/>
                  </a:cubicBezTo>
                  <a:close/>
                  <a:moveTo>
                    <a:pt x="15478" y="0"/>
                  </a:moveTo>
                  <a:cubicBezTo>
                    <a:pt x="11876" y="1034"/>
                    <a:pt x="8173" y="1602"/>
                    <a:pt x="4437" y="1602"/>
                  </a:cubicBezTo>
                  <a:cubicBezTo>
                    <a:pt x="3564" y="1602"/>
                    <a:pt x="2621" y="1731"/>
                    <a:pt x="1726" y="1731"/>
                  </a:cubicBezTo>
                  <a:cubicBezTo>
                    <a:pt x="1358" y="1731"/>
                    <a:pt x="998" y="1709"/>
                    <a:pt x="655" y="1648"/>
                  </a:cubicBezTo>
                  <a:lnTo>
                    <a:pt x="655" y="1648"/>
                  </a:lnTo>
                  <a:cubicBezTo>
                    <a:pt x="2789" y="2207"/>
                    <a:pt x="4997" y="2548"/>
                    <a:pt x="7206" y="2669"/>
                  </a:cubicBezTo>
                  <a:cubicBezTo>
                    <a:pt x="5947" y="3000"/>
                    <a:pt x="4659" y="3171"/>
                    <a:pt x="3362" y="3171"/>
                  </a:cubicBezTo>
                  <a:cubicBezTo>
                    <a:pt x="2969" y="3171"/>
                    <a:pt x="2576" y="3155"/>
                    <a:pt x="2182" y="3124"/>
                  </a:cubicBezTo>
                  <a:lnTo>
                    <a:pt x="2182" y="3124"/>
                  </a:lnTo>
                  <a:cubicBezTo>
                    <a:pt x="3536" y="3275"/>
                    <a:pt x="4870" y="3442"/>
                    <a:pt x="6205" y="3470"/>
                  </a:cubicBezTo>
                  <a:cubicBezTo>
                    <a:pt x="5051" y="3892"/>
                    <a:pt x="3874" y="4053"/>
                    <a:pt x="2653" y="4053"/>
                  </a:cubicBezTo>
                  <a:cubicBezTo>
                    <a:pt x="2426" y="4053"/>
                    <a:pt x="2198" y="4047"/>
                    <a:pt x="1969" y="4037"/>
                  </a:cubicBezTo>
                  <a:lnTo>
                    <a:pt x="1969" y="4037"/>
                  </a:lnTo>
                  <a:cubicBezTo>
                    <a:pt x="3557" y="4326"/>
                    <a:pt x="5166" y="4467"/>
                    <a:pt x="6774" y="4467"/>
                  </a:cubicBezTo>
                  <a:cubicBezTo>
                    <a:pt x="9791" y="4467"/>
                    <a:pt x="12806" y="3972"/>
                    <a:pt x="15678" y="3036"/>
                  </a:cubicBezTo>
                  <a:lnTo>
                    <a:pt x="15678" y="3036"/>
                  </a:lnTo>
                  <a:cubicBezTo>
                    <a:pt x="13645" y="3390"/>
                    <a:pt x="11663" y="3509"/>
                    <a:pt x="9642" y="3509"/>
                  </a:cubicBezTo>
                  <a:cubicBezTo>
                    <a:pt x="9376" y="3509"/>
                    <a:pt x="9108" y="3507"/>
                    <a:pt x="8840" y="3503"/>
                  </a:cubicBezTo>
                  <a:cubicBezTo>
                    <a:pt x="11876" y="3169"/>
                    <a:pt x="15045" y="2269"/>
                    <a:pt x="17780" y="868"/>
                  </a:cubicBezTo>
                  <a:lnTo>
                    <a:pt x="17780" y="868"/>
                  </a:lnTo>
                  <a:cubicBezTo>
                    <a:pt x="15378" y="1702"/>
                    <a:pt x="12876" y="2135"/>
                    <a:pt x="10375" y="2169"/>
                  </a:cubicBezTo>
                  <a:cubicBezTo>
                    <a:pt x="12176" y="1702"/>
                    <a:pt x="13877" y="968"/>
                    <a:pt x="15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0" name="Google Shape;6930;p34"/>
            <p:cNvSpPr/>
            <p:nvPr/>
          </p:nvSpPr>
          <p:spPr>
            <a:xfrm>
              <a:off x="1610500" y="729300"/>
              <a:ext cx="216825" cy="196000"/>
            </a:xfrm>
            <a:custGeom>
              <a:avLst/>
              <a:gdLst/>
              <a:ahLst/>
              <a:cxnLst/>
              <a:rect l="l" t="t" r="r" b="b"/>
              <a:pathLst>
                <a:path w="8673" h="7840" extrusionOk="0">
                  <a:moveTo>
                    <a:pt x="1868" y="0"/>
                  </a:moveTo>
                  <a:cubicBezTo>
                    <a:pt x="2068" y="1235"/>
                    <a:pt x="2502" y="2402"/>
                    <a:pt x="3202" y="3436"/>
                  </a:cubicBezTo>
                  <a:cubicBezTo>
                    <a:pt x="2001" y="2502"/>
                    <a:pt x="934" y="1435"/>
                    <a:pt x="0" y="201"/>
                  </a:cubicBezTo>
                  <a:lnTo>
                    <a:pt x="0" y="201"/>
                  </a:lnTo>
                  <a:cubicBezTo>
                    <a:pt x="1434" y="3436"/>
                    <a:pt x="4003" y="6071"/>
                    <a:pt x="7072" y="7839"/>
                  </a:cubicBezTo>
                  <a:cubicBezTo>
                    <a:pt x="6371" y="7272"/>
                    <a:pt x="5671" y="6739"/>
                    <a:pt x="5070" y="6071"/>
                  </a:cubicBezTo>
                  <a:cubicBezTo>
                    <a:pt x="4503" y="5404"/>
                    <a:pt x="4003" y="4670"/>
                    <a:pt x="3869" y="3803"/>
                  </a:cubicBezTo>
                  <a:lnTo>
                    <a:pt x="3869" y="3803"/>
                  </a:lnTo>
                  <a:cubicBezTo>
                    <a:pt x="5237" y="5171"/>
                    <a:pt x="6872" y="6205"/>
                    <a:pt x="8673" y="6972"/>
                  </a:cubicBezTo>
                  <a:cubicBezTo>
                    <a:pt x="7205" y="5971"/>
                    <a:pt x="6004" y="4737"/>
                    <a:pt x="4837" y="3403"/>
                  </a:cubicBezTo>
                  <a:lnTo>
                    <a:pt x="4837" y="3403"/>
                  </a:lnTo>
                  <a:cubicBezTo>
                    <a:pt x="5737" y="4037"/>
                    <a:pt x="6638" y="4404"/>
                    <a:pt x="7672" y="4770"/>
                  </a:cubicBezTo>
                  <a:cubicBezTo>
                    <a:pt x="5938" y="3636"/>
                    <a:pt x="4537" y="2069"/>
                    <a:pt x="3536" y="301"/>
                  </a:cubicBezTo>
                  <a:lnTo>
                    <a:pt x="3536" y="301"/>
                  </a:lnTo>
                  <a:cubicBezTo>
                    <a:pt x="3469" y="1001"/>
                    <a:pt x="3869" y="2069"/>
                    <a:pt x="4070" y="2836"/>
                  </a:cubicBezTo>
                  <a:cubicBezTo>
                    <a:pt x="3336" y="1868"/>
                    <a:pt x="2602" y="934"/>
                    <a:pt x="18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1" name="Google Shape;6931;p34"/>
            <p:cNvSpPr/>
            <p:nvPr/>
          </p:nvSpPr>
          <p:spPr>
            <a:xfrm>
              <a:off x="2095000" y="447425"/>
              <a:ext cx="170150" cy="403650"/>
            </a:xfrm>
            <a:custGeom>
              <a:avLst/>
              <a:gdLst/>
              <a:ahLst/>
              <a:cxnLst/>
              <a:rect l="l" t="t" r="r" b="b"/>
              <a:pathLst>
                <a:path w="6806" h="16146" extrusionOk="0">
                  <a:moveTo>
                    <a:pt x="1029" y="8531"/>
                  </a:moveTo>
                  <a:cubicBezTo>
                    <a:pt x="1009" y="8634"/>
                    <a:pt x="988" y="8737"/>
                    <a:pt x="968" y="8840"/>
                  </a:cubicBezTo>
                  <a:cubicBezTo>
                    <a:pt x="990" y="8737"/>
                    <a:pt x="1010" y="8634"/>
                    <a:pt x="1029" y="8531"/>
                  </a:cubicBezTo>
                  <a:close/>
                  <a:moveTo>
                    <a:pt x="4537" y="1"/>
                  </a:moveTo>
                  <a:lnTo>
                    <a:pt x="4537" y="1"/>
                  </a:lnTo>
                  <a:cubicBezTo>
                    <a:pt x="4771" y="1135"/>
                    <a:pt x="4337" y="1835"/>
                    <a:pt x="4270" y="3070"/>
                  </a:cubicBezTo>
                  <a:cubicBezTo>
                    <a:pt x="4204" y="2136"/>
                    <a:pt x="4003" y="1335"/>
                    <a:pt x="3603" y="568"/>
                  </a:cubicBezTo>
                  <a:lnTo>
                    <a:pt x="3603" y="568"/>
                  </a:lnTo>
                  <a:cubicBezTo>
                    <a:pt x="3870" y="1602"/>
                    <a:pt x="3970" y="2636"/>
                    <a:pt x="3937" y="3737"/>
                  </a:cubicBezTo>
                  <a:cubicBezTo>
                    <a:pt x="3803" y="2569"/>
                    <a:pt x="3370" y="1435"/>
                    <a:pt x="2602" y="501"/>
                  </a:cubicBezTo>
                  <a:lnTo>
                    <a:pt x="2602" y="501"/>
                  </a:lnTo>
                  <a:cubicBezTo>
                    <a:pt x="2836" y="1935"/>
                    <a:pt x="2836" y="3303"/>
                    <a:pt x="2769" y="4737"/>
                  </a:cubicBezTo>
                  <a:cubicBezTo>
                    <a:pt x="2636" y="2969"/>
                    <a:pt x="1835" y="1402"/>
                    <a:pt x="668" y="101"/>
                  </a:cubicBezTo>
                  <a:lnTo>
                    <a:pt x="668" y="101"/>
                  </a:lnTo>
                  <a:cubicBezTo>
                    <a:pt x="1168" y="1101"/>
                    <a:pt x="1301" y="2169"/>
                    <a:pt x="1301" y="3270"/>
                  </a:cubicBezTo>
                  <a:cubicBezTo>
                    <a:pt x="1135" y="2336"/>
                    <a:pt x="668" y="1568"/>
                    <a:pt x="1" y="901"/>
                  </a:cubicBezTo>
                  <a:lnTo>
                    <a:pt x="1" y="901"/>
                  </a:lnTo>
                  <a:cubicBezTo>
                    <a:pt x="1123" y="3242"/>
                    <a:pt x="1505" y="5954"/>
                    <a:pt x="1029" y="8531"/>
                  </a:cubicBezTo>
                  <a:lnTo>
                    <a:pt x="1029" y="8531"/>
                  </a:lnTo>
                  <a:cubicBezTo>
                    <a:pt x="1305" y="7133"/>
                    <a:pt x="1558" y="5733"/>
                    <a:pt x="1869" y="4304"/>
                  </a:cubicBezTo>
                  <a:lnTo>
                    <a:pt x="1869" y="4304"/>
                  </a:lnTo>
                  <a:cubicBezTo>
                    <a:pt x="2336" y="7639"/>
                    <a:pt x="2202" y="10975"/>
                    <a:pt x="1502" y="14244"/>
                  </a:cubicBezTo>
                  <a:cubicBezTo>
                    <a:pt x="2302" y="11842"/>
                    <a:pt x="2803" y="9474"/>
                    <a:pt x="3036" y="6972"/>
                  </a:cubicBezTo>
                  <a:cubicBezTo>
                    <a:pt x="3436" y="9608"/>
                    <a:pt x="3470" y="12276"/>
                    <a:pt x="3169" y="14945"/>
                  </a:cubicBezTo>
                  <a:cubicBezTo>
                    <a:pt x="3770" y="12576"/>
                    <a:pt x="4137" y="10008"/>
                    <a:pt x="4137" y="7606"/>
                  </a:cubicBezTo>
                  <a:lnTo>
                    <a:pt x="4137" y="7606"/>
                  </a:lnTo>
                  <a:cubicBezTo>
                    <a:pt x="4437" y="10408"/>
                    <a:pt x="4304" y="13177"/>
                    <a:pt x="3770" y="15945"/>
                  </a:cubicBezTo>
                  <a:cubicBezTo>
                    <a:pt x="4537" y="13510"/>
                    <a:pt x="5104" y="10975"/>
                    <a:pt x="5171" y="8440"/>
                  </a:cubicBezTo>
                  <a:lnTo>
                    <a:pt x="5171" y="8440"/>
                  </a:lnTo>
                  <a:cubicBezTo>
                    <a:pt x="5471" y="11009"/>
                    <a:pt x="5471" y="13577"/>
                    <a:pt x="5138" y="16146"/>
                  </a:cubicBezTo>
                  <a:cubicBezTo>
                    <a:pt x="6805" y="10908"/>
                    <a:pt x="6605" y="5104"/>
                    <a:pt x="45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2" name="Google Shape;6932;p34"/>
            <p:cNvSpPr/>
            <p:nvPr/>
          </p:nvSpPr>
          <p:spPr>
            <a:xfrm>
              <a:off x="2582850" y="557500"/>
              <a:ext cx="242700" cy="496225"/>
            </a:xfrm>
            <a:custGeom>
              <a:avLst/>
              <a:gdLst/>
              <a:ahLst/>
              <a:cxnLst/>
              <a:rect l="l" t="t" r="r" b="b"/>
              <a:pathLst>
                <a:path w="9708" h="19849" extrusionOk="0">
                  <a:moveTo>
                    <a:pt x="0" y="1"/>
                  </a:moveTo>
                  <a:cubicBezTo>
                    <a:pt x="934" y="1902"/>
                    <a:pt x="1335" y="4004"/>
                    <a:pt x="1201" y="6072"/>
                  </a:cubicBezTo>
                  <a:cubicBezTo>
                    <a:pt x="1368" y="4771"/>
                    <a:pt x="1535" y="3570"/>
                    <a:pt x="1702" y="2336"/>
                  </a:cubicBezTo>
                  <a:cubicBezTo>
                    <a:pt x="2302" y="4604"/>
                    <a:pt x="2502" y="6906"/>
                    <a:pt x="2369" y="9241"/>
                  </a:cubicBezTo>
                  <a:cubicBezTo>
                    <a:pt x="2802" y="7540"/>
                    <a:pt x="3169" y="5772"/>
                    <a:pt x="3370" y="4037"/>
                  </a:cubicBezTo>
                  <a:cubicBezTo>
                    <a:pt x="3636" y="6572"/>
                    <a:pt x="3670" y="9074"/>
                    <a:pt x="3370" y="11576"/>
                  </a:cubicBezTo>
                  <a:cubicBezTo>
                    <a:pt x="4003" y="9441"/>
                    <a:pt x="4504" y="7239"/>
                    <a:pt x="4704" y="5038"/>
                  </a:cubicBezTo>
                  <a:cubicBezTo>
                    <a:pt x="5171" y="7373"/>
                    <a:pt x="5271" y="9741"/>
                    <a:pt x="4937" y="12076"/>
                  </a:cubicBezTo>
                  <a:cubicBezTo>
                    <a:pt x="5438" y="10241"/>
                    <a:pt x="5838" y="8407"/>
                    <a:pt x="5871" y="6505"/>
                  </a:cubicBezTo>
                  <a:lnTo>
                    <a:pt x="5871" y="6505"/>
                  </a:lnTo>
                  <a:cubicBezTo>
                    <a:pt x="5871" y="10708"/>
                    <a:pt x="5771" y="14911"/>
                    <a:pt x="5304" y="19114"/>
                  </a:cubicBezTo>
                  <a:cubicBezTo>
                    <a:pt x="6639" y="15879"/>
                    <a:pt x="7306" y="12410"/>
                    <a:pt x="7272" y="8874"/>
                  </a:cubicBezTo>
                  <a:lnTo>
                    <a:pt x="7272" y="8874"/>
                  </a:lnTo>
                  <a:cubicBezTo>
                    <a:pt x="8140" y="12710"/>
                    <a:pt x="7005" y="16179"/>
                    <a:pt x="6472" y="19848"/>
                  </a:cubicBezTo>
                  <a:cubicBezTo>
                    <a:pt x="9140" y="15112"/>
                    <a:pt x="9707" y="9341"/>
                    <a:pt x="8040" y="4137"/>
                  </a:cubicBezTo>
                  <a:cubicBezTo>
                    <a:pt x="7973" y="4037"/>
                    <a:pt x="7839" y="3904"/>
                    <a:pt x="7706" y="3804"/>
                  </a:cubicBezTo>
                  <a:cubicBezTo>
                    <a:pt x="5604" y="1936"/>
                    <a:pt x="2936" y="16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3" name="Google Shape;6933;p34"/>
            <p:cNvSpPr/>
            <p:nvPr/>
          </p:nvSpPr>
          <p:spPr>
            <a:xfrm>
              <a:off x="2857200" y="871075"/>
              <a:ext cx="146800" cy="328575"/>
            </a:xfrm>
            <a:custGeom>
              <a:avLst/>
              <a:gdLst/>
              <a:ahLst/>
              <a:cxnLst/>
              <a:rect l="l" t="t" r="r" b="b"/>
              <a:pathLst>
                <a:path w="5872" h="13143" extrusionOk="0">
                  <a:moveTo>
                    <a:pt x="3870" y="0"/>
                  </a:moveTo>
                  <a:cubicBezTo>
                    <a:pt x="3637" y="1568"/>
                    <a:pt x="3403" y="3069"/>
                    <a:pt x="3170" y="4670"/>
                  </a:cubicBezTo>
                  <a:cubicBezTo>
                    <a:pt x="3137" y="3202"/>
                    <a:pt x="2870" y="1768"/>
                    <a:pt x="2536" y="367"/>
                  </a:cubicBezTo>
                  <a:lnTo>
                    <a:pt x="2536" y="367"/>
                  </a:lnTo>
                  <a:cubicBezTo>
                    <a:pt x="2636" y="1501"/>
                    <a:pt x="2469" y="2569"/>
                    <a:pt x="2169" y="3669"/>
                  </a:cubicBezTo>
                  <a:cubicBezTo>
                    <a:pt x="2303" y="2702"/>
                    <a:pt x="2136" y="1835"/>
                    <a:pt x="1736" y="967"/>
                  </a:cubicBezTo>
                  <a:cubicBezTo>
                    <a:pt x="1736" y="1468"/>
                    <a:pt x="1702" y="1835"/>
                    <a:pt x="1669" y="2368"/>
                  </a:cubicBezTo>
                  <a:cubicBezTo>
                    <a:pt x="1502" y="5904"/>
                    <a:pt x="968" y="9474"/>
                    <a:pt x="1" y="12876"/>
                  </a:cubicBezTo>
                  <a:cubicBezTo>
                    <a:pt x="968" y="11141"/>
                    <a:pt x="1669" y="9307"/>
                    <a:pt x="2169" y="7372"/>
                  </a:cubicBezTo>
                  <a:lnTo>
                    <a:pt x="2169" y="7372"/>
                  </a:lnTo>
                  <a:cubicBezTo>
                    <a:pt x="2069" y="9340"/>
                    <a:pt x="1802" y="11208"/>
                    <a:pt x="1302" y="13143"/>
                  </a:cubicBezTo>
                  <a:cubicBezTo>
                    <a:pt x="2369" y="11642"/>
                    <a:pt x="3137" y="9907"/>
                    <a:pt x="3470" y="8073"/>
                  </a:cubicBezTo>
                  <a:lnTo>
                    <a:pt x="3470" y="8073"/>
                  </a:lnTo>
                  <a:cubicBezTo>
                    <a:pt x="3403" y="9807"/>
                    <a:pt x="3237" y="11342"/>
                    <a:pt x="2736" y="12976"/>
                  </a:cubicBezTo>
                  <a:cubicBezTo>
                    <a:pt x="3804" y="11175"/>
                    <a:pt x="4538" y="9240"/>
                    <a:pt x="4738" y="7205"/>
                  </a:cubicBezTo>
                  <a:lnTo>
                    <a:pt x="4738" y="7205"/>
                  </a:lnTo>
                  <a:cubicBezTo>
                    <a:pt x="4804" y="8640"/>
                    <a:pt x="4838" y="10041"/>
                    <a:pt x="4571" y="11408"/>
                  </a:cubicBezTo>
                  <a:cubicBezTo>
                    <a:pt x="5405" y="8740"/>
                    <a:pt x="5872" y="6038"/>
                    <a:pt x="5872" y="3236"/>
                  </a:cubicBezTo>
                  <a:lnTo>
                    <a:pt x="5872" y="3236"/>
                  </a:lnTo>
                  <a:cubicBezTo>
                    <a:pt x="5638" y="3870"/>
                    <a:pt x="5338" y="4503"/>
                    <a:pt x="5071" y="5137"/>
                  </a:cubicBezTo>
                  <a:cubicBezTo>
                    <a:pt x="5205" y="3669"/>
                    <a:pt x="5071" y="2202"/>
                    <a:pt x="4804" y="801"/>
                  </a:cubicBezTo>
                  <a:cubicBezTo>
                    <a:pt x="4571" y="1601"/>
                    <a:pt x="4404" y="2435"/>
                    <a:pt x="4237" y="3269"/>
                  </a:cubicBezTo>
                  <a:cubicBezTo>
                    <a:pt x="4137" y="2168"/>
                    <a:pt x="4004" y="1101"/>
                    <a:pt x="3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4" name="Google Shape;6934;p34"/>
            <p:cNvSpPr/>
            <p:nvPr/>
          </p:nvSpPr>
          <p:spPr>
            <a:xfrm>
              <a:off x="3002325" y="1258850"/>
              <a:ext cx="123425" cy="337750"/>
            </a:xfrm>
            <a:custGeom>
              <a:avLst/>
              <a:gdLst/>
              <a:ahLst/>
              <a:cxnLst/>
              <a:rect l="l" t="t" r="r" b="b"/>
              <a:pathLst>
                <a:path w="4937" h="13510" extrusionOk="0">
                  <a:moveTo>
                    <a:pt x="1935" y="0"/>
                  </a:moveTo>
                  <a:cubicBezTo>
                    <a:pt x="1668" y="134"/>
                    <a:pt x="1401" y="567"/>
                    <a:pt x="1234" y="1068"/>
                  </a:cubicBezTo>
                  <a:cubicBezTo>
                    <a:pt x="1334" y="2802"/>
                    <a:pt x="1034" y="4503"/>
                    <a:pt x="367" y="6071"/>
                  </a:cubicBezTo>
                  <a:cubicBezTo>
                    <a:pt x="884" y="5522"/>
                    <a:pt x="1245" y="5035"/>
                    <a:pt x="1418" y="4278"/>
                  </a:cubicBezTo>
                  <a:lnTo>
                    <a:pt x="1418" y="4278"/>
                  </a:lnTo>
                  <a:cubicBezTo>
                    <a:pt x="1087" y="5784"/>
                    <a:pt x="656" y="7195"/>
                    <a:pt x="0" y="8573"/>
                  </a:cubicBezTo>
                  <a:cubicBezTo>
                    <a:pt x="1001" y="7372"/>
                    <a:pt x="1835" y="6138"/>
                    <a:pt x="2502" y="4737"/>
                  </a:cubicBezTo>
                  <a:lnTo>
                    <a:pt x="2502" y="4737"/>
                  </a:lnTo>
                  <a:cubicBezTo>
                    <a:pt x="1835" y="6705"/>
                    <a:pt x="1234" y="8540"/>
                    <a:pt x="601" y="10508"/>
                  </a:cubicBezTo>
                  <a:cubicBezTo>
                    <a:pt x="1601" y="9240"/>
                    <a:pt x="2368" y="7873"/>
                    <a:pt x="3002" y="6371"/>
                  </a:cubicBezTo>
                  <a:lnTo>
                    <a:pt x="3002" y="6371"/>
                  </a:lnTo>
                  <a:cubicBezTo>
                    <a:pt x="2569" y="8506"/>
                    <a:pt x="1768" y="10508"/>
                    <a:pt x="701" y="12376"/>
                  </a:cubicBezTo>
                  <a:cubicBezTo>
                    <a:pt x="1835" y="11142"/>
                    <a:pt x="2669" y="9674"/>
                    <a:pt x="3169" y="8039"/>
                  </a:cubicBezTo>
                  <a:lnTo>
                    <a:pt x="3169" y="8039"/>
                  </a:lnTo>
                  <a:cubicBezTo>
                    <a:pt x="2735" y="9974"/>
                    <a:pt x="2102" y="11742"/>
                    <a:pt x="1168" y="13510"/>
                  </a:cubicBezTo>
                  <a:cubicBezTo>
                    <a:pt x="2669" y="11675"/>
                    <a:pt x="3903" y="9640"/>
                    <a:pt x="4937" y="7572"/>
                  </a:cubicBezTo>
                  <a:lnTo>
                    <a:pt x="4937" y="6738"/>
                  </a:lnTo>
                  <a:cubicBezTo>
                    <a:pt x="4870" y="5171"/>
                    <a:pt x="4403" y="3803"/>
                    <a:pt x="3336" y="2569"/>
                  </a:cubicBezTo>
                  <a:cubicBezTo>
                    <a:pt x="2669" y="1835"/>
                    <a:pt x="2435" y="834"/>
                    <a:pt x="19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5" name="Google Shape;6935;p34"/>
            <p:cNvSpPr/>
            <p:nvPr/>
          </p:nvSpPr>
          <p:spPr>
            <a:xfrm>
              <a:off x="2823025" y="1679975"/>
              <a:ext cx="331100" cy="336925"/>
            </a:xfrm>
            <a:custGeom>
              <a:avLst/>
              <a:gdLst/>
              <a:ahLst/>
              <a:cxnLst/>
              <a:rect l="l" t="t" r="r" b="b"/>
              <a:pathLst>
                <a:path w="13244" h="13477" extrusionOk="0">
                  <a:moveTo>
                    <a:pt x="13243" y="1"/>
                  </a:moveTo>
                  <a:cubicBezTo>
                    <a:pt x="13176" y="67"/>
                    <a:pt x="13110" y="167"/>
                    <a:pt x="13043" y="234"/>
                  </a:cubicBezTo>
                  <a:cubicBezTo>
                    <a:pt x="12676" y="701"/>
                    <a:pt x="12176" y="1135"/>
                    <a:pt x="11709" y="1502"/>
                  </a:cubicBezTo>
                  <a:cubicBezTo>
                    <a:pt x="9407" y="3136"/>
                    <a:pt x="6839" y="4304"/>
                    <a:pt x="4070" y="4971"/>
                  </a:cubicBezTo>
                  <a:cubicBezTo>
                    <a:pt x="4134" y="4972"/>
                    <a:pt x="4197" y="4973"/>
                    <a:pt x="4261" y="4973"/>
                  </a:cubicBezTo>
                  <a:cubicBezTo>
                    <a:pt x="5960" y="4973"/>
                    <a:pt x="7595" y="4545"/>
                    <a:pt x="9107" y="3870"/>
                  </a:cubicBezTo>
                  <a:lnTo>
                    <a:pt x="9107" y="3870"/>
                  </a:lnTo>
                  <a:cubicBezTo>
                    <a:pt x="7739" y="5304"/>
                    <a:pt x="5905" y="6205"/>
                    <a:pt x="3936" y="6372"/>
                  </a:cubicBezTo>
                  <a:cubicBezTo>
                    <a:pt x="5738" y="6338"/>
                    <a:pt x="7506" y="6072"/>
                    <a:pt x="9207" y="5538"/>
                  </a:cubicBezTo>
                  <a:lnTo>
                    <a:pt x="9207" y="5538"/>
                  </a:lnTo>
                  <a:cubicBezTo>
                    <a:pt x="7672" y="6872"/>
                    <a:pt x="5771" y="7806"/>
                    <a:pt x="3770" y="8140"/>
                  </a:cubicBezTo>
                  <a:cubicBezTo>
                    <a:pt x="3982" y="8159"/>
                    <a:pt x="4195" y="8168"/>
                    <a:pt x="4407" y="8168"/>
                  </a:cubicBezTo>
                  <a:cubicBezTo>
                    <a:pt x="5326" y="8168"/>
                    <a:pt x="6232" y="7992"/>
                    <a:pt x="7072" y="7639"/>
                  </a:cubicBezTo>
                  <a:lnTo>
                    <a:pt x="7072" y="7639"/>
                  </a:lnTo>
                  <a:cubicBezTo>
                    <a:pt x="5204" y="8673"/>
                    <a:pt x="3203" y="9307"/>
                    <a:pt x="1101" y="9574"/>
                  </a:cubicBezTo>
                  <a:cubicBezTo>
                    <a:pt x="2037" y="9778"/>
                    <a:pt x="2998" y="9887"/>
                    <a:pt x="3960" y="9887"/>
                  </a:cubicBezTo>
                  <a:cubicBezTo>
                    <a:pt x="4883" y="9887"/>
                    <a:pt x="5806" y="9787"/>
                    <a:pt x="6705" y="9574"/>
                  </a:cubicBezTo>
                  <a:lnTo>
                    <a:pt x="6705" y="9574"/>
                  </a:lnTo>
                  <a:cubicBezTo>
                    <a:pt x="5438" y="10241"/>
                    <a:pt x="4070" y="10642"/>
                    <a:pt x="2669" y="10675"/>
                  </a:cubicBezTo>
                  <a:cubicBezTo>
                    <a:pt x="3297" y="10913"/>
                    <a:pt x="3952" y="11029"/>
                    <a:pt x="4610" y="11029"/>
                  </a:cubicBezTo>
                  <a:cubicBezTo>
                    <a:pt x="5245" y="11029"/>
                    <a:pt x="5883" y="10921"/>
                    <a:pt x="6505" y="10708"/>
                  </a:cubicBezTo>
                  <a:lnTo>
                    <a:pt x="6505" y="10708"/>
                  </a:lnTo>
                  <a:cubicBezTo>
                    <a:pt x="5085" y="11227"/>
                    <a:pt x="3603" y="11502"/>
                    <a:pt x="2123" y="11502"/>
                  </a:cubicBezTo>
                  <a:cubicBezTo>
                    <a:pt x="1413" y="11502"/>
                    <a:pt x="703" y="11438"/>
                    <a:pt x="0" y="11309"/>
                  </a:cubicBezTo>
                  <a:lnTo>
                    <a:pt x="0" y="11309"/>
                  </a:lnTo>
                  <a:cubicBezTo>
                    <a:pt x="1902" y="12143"/>
                    <a:pt x="4003" y="12643"/>
                    <a:pt x="6105" y="12676"/>
                  </a:cubicBezTo>
                  <a:cubicBezTo>
                    <a:pt x="5472" y="12803"/>
                    <a:pt x="4839" y="12861"/>
                    <a:pt x="4206" y="12861"/>
                  </a:cubicBezTo>
                  <a:cubicBezTo>
                    <a:pt x="3672" y="12861"/>
                    <a:pt x="3137" y="12819"/>
                    <a:pt x="2602" y="12743"/>
                  </a:cubicBezTo>
                  <a:lnTo>
                    <a:pt x="2602" y="12743"/>
                  </a:lnTo>
                  <a:cubicBezTo>
                    <a:pt x="4070" y="13143"/>
                    <a:pt x="5438" y="13377"/>
                    <a:pt x="6905" y="13477"/>
                  </a:cubicBezTo>
                  <a:cubicBezTo>
                    <a:pt x="7339" y="12710"/>
                    <a:pt x="7672" y="12009"/>
                    <a:pt x="8039" y="11242"/>
                  </a:cubicBezTo>
                  <a:cubicBezTo>
                    <a:pt x="8606" y="10141"/>
                    <a:pt x="9240" y="9040"/>
                    <a:pt x="9707" y="7873"/>
                  </a:cubicBezTo>
                  <a:cubicBezTo>
                    <a:pt x="10274" y="6372"/>
                    <a:pt x="11108" y="4904"/>
                    <a:pt x="11842" y="3403"/>
                  </a:cubicBezTo>
                  <a:cubicBezTo>
                    <a:pt x="12176" y="2569"/>
                    <a:pt x="12543" y="1735"/>
                    <a:pt x="12876" y="901"/>
                  </a:cubicBezTo>
                  <a:cubicBezTo>
                    <a:pt x="13010" y="568"/>
                    <a:pt x="13110" y="301"/>
                    <a:pt x="132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6" name="Google Shape;6936;p34"/>
            <p:cNvSpPr/>
            <p:nvPr/>
          </p:nvSpPr>
          <p:spPr>
            <a:xfrm>
              <a:off x="2169225" y="21303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67" y="1"/>
                  </a:moveTo>
                  <a:cubicBezTo>
                    <a:pt x="234" y="67"/>
                    <a:pt x="134" y="167"/>
                    <a:pt x="0" y="301"/>
                  </a:cubicBezTo>
                  <a:cubicBezTo>
                    <a:pt x="134" y="167"/>
                    <a:pt x="234" y="67"/>
                    <a:pt x="3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7" name="Google Shape;6937;p34"/>
            <p:cNvSpPr/>
            <p:nvPr/>
          </p:nvSpPr>
          <p:spPr>
            <a:xfrm>
              <a:off x="1994100" y="2137800"/>
              <a:ext cx="279375" cy="214350"/>
            </a:xfrm>
            <a:custGeom>
              <a:avLst/>
              <a:gdLst/>
              <a:ahLst/>
              <a:cxnLst/>
              <a:rect l="l" t="t" r="r" b="b"/>
              <a:pathLst>
                <a:path w="11175" h="8574" extrusionOk="0">
                  <a:moveTo>
                    <a:pt x="7039" y="1"/>
                  </a:moveTo>
                  <a:cubicBezTo>
                    <a:pt x="4237" y="2202"/>
                    <a:pt x="1835" y="4771"/>
                    <a:pt x="0" y="7840"/>
                  </a:cubicBezTo>
                  <a:cubicBezTo>
                    <a:pt x="1335" y="6772"/>
                    <a:pt x="2502" y="5605"/>
                    <a:pt x="3670" y="4371"/>
                  </a:cubicBezTo>
                  <a:lnTo>
                    <a:pt x="3670" y="4371"/>
                  </a:lnTo>
                  <a:cubicBezTo>
                    <a:pt x="2869" y="5938"/>
                    <a:pt x="1968" y="7273"/>
                    <a:pt x="734" y="8574"/>
                  </a:cubicBezTo>
                  <a:cubicBezTo>
                    <a:pt x="2469" y="7740"/>
                    <a:pt x="3836" y="6405"/>
                    <a:pt x="4670" y="4637"/>
                  </a:cubicBezTo>
                  <a:lnTo>
                    <a:pt x="4670" y="4637"/>
                  </a:lnTo>
                  <a:cubicBezTo>
                    <a:pt x="4170" y="6038"/>
                    <a:pt x="3469" y="7273"/>
                    <a:pt x="2502" y="8373"/>
                  </a:cubicBezTo>
                  <a:cubicBezTo>
                    <a:pt x="3870" y="7606"/>
                    <a:pt x="4337" y="5905"/>
                    <a:pt x="5471" y="4838"/>
                  </a:cubicBezTo>
                  <a:cubicBezTo>
                    <a:pt x="6138" y="4204"/>
                    <a:pt x="6905" y="3803"/>
                    <a:pt x="7806" y="3537"/>
                  </a:cubicBezTo>
                  <a:cubicBezTo>
                    <a:pt x="8473" y="2869"/>
                    <a:pt x="9140" y="2269"/>
                    <a:pt x="9807" y="1669"/>
                  </a:cubicBezTo>
                  <a:cubicBezTo>
                    <a:pt x="10208" y="1268"/>
                    <a:pt x="10675" y="768"/>
                    <a:pt x="11175" y="401"/>
                  </a:cubicBezTo>
                  <a:lnTo>
                    <a:pt x="11175" y="401"/>
                  </a:lnTo>
                  <a:cubicBezTo>
                    <a:pt x="9741" y="735"/>
                    <a:pt x="8373" y="1402"/>
                    <a:pt x="7306" y="2402"/>
                  </a:cubicBezTo>
                  <a:cubicBezTo>
                    <a:pt x="7839" y="1235"/>
                    <a:pt x="8840" y="368"/>
                    <a:pt x="10074" y="67"/>
                  </a:cubicBezTo>
                  <a:lnTo>
                    <a:pt x="10074" y="67"/>
                  </a:lnTo>
                  <a:cubicBezTo>
                    <a:pt x="8540" y="268"/>
                    <a:pt x="6872" y="901"/>
                    <a:pt x="5738" y="1935"/>
                  </a:cubicBezTo>
                  <a:cubicBezTo>
                    <a:pt x="6005" y="1202"/>
                    <a:pt x="6472" y="534"/>
                    <a:pt x="70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8" name="Google Shape;6938;p34"/>
            <p:cNvSpPr/>
            <p:nvPr/>
          </p:nvSpPr>
          <p:spPr>
            <a:xfrm>
              <a:off x="2292650" y="2308750"/>
              <a:ext cx="220175" cy="135125"/>
            </a:xfrm>
            <a:custGeom>
              <a:avLst/>
              <a:gdLst/>
              <a:ahLst/>
              <a:cxnLst/>
              <a:rect l="l" t="t" r="r" b="b"/>
              <a:pathLst>
                <a:path w="8807" h="5405" extrusionOk="0">
                  <a:moveTo>
                    <a:pt x="8806" y="1"/>
                  </a:moveTo>
                  <a:cubicBezTo>
                    <a:pt x="6505" y="2503"/>
                    <a:pt x="3336" y="4171"/>
                    <a:pt x="0" y="4671"/>
                  </a:cubicBezTo>
                  <a:cubicBezTo>
                    <a:pt x="1902" y="4604"/>
                    <a:pt x="3736" y="4337"/>
                    <a:pt x="5504" y="3704"/>
                  </a:cubicBezTo>
                  <a:lnTo>
                    <a:pt x="5504" y="3704"/>
                  </a:lnTo>
                  <a:cubicBezTo>
                    <a:pt x="4437" y="4604"/>
                    <a:pt x="3136" y="5205"/>
                    <a:pt x="1735" y="5405"/>
                  </a:cubicBezTo>
                  <a:cubicBezTo>
                    <a:pt x="2735" y="5405"/>
                    <a:pt x="3736" y="5271"/>
                    <a:pt x="4737" y="5038"/>
                  </a:cubicBezTo>
                  <a:cubicBezTo>
                    <a:pt x="5638" y="4604"/>
                    <a:pt x="6538" y="4071"/>
                    <a:pt x="7305" y="3503"/>
                  </a:cubicBezTo>
                  <a:cubicBezTo>
                    <a:pt x="7872" y="3070"/>
                    <a:pt x="8306" y="2603"/>
                    <a:pt x="8773" y="2102"/>
                  </a:cubicBezTo>
                  <a:lnTo>
                    <a:pt x="8773" y="2102"/>
                  </a:lnTo>
                  <a:cubicBezTo>
                    <a:pt x="8106" y="2236"/>
                    <a:pt x="7439" y="2369"/>
                    <a:pt x="6805" y="2503"/>
                  </a:cubicBezTo>
                  <a:cubicBezTo>
                    <a:pt x="7739" y="1869"/>
                    <a:pt x="8506" y="1035"/>
                    <a:pt x="8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39" name="Google Shape;6939;p34"/>
            <p:cNvSpPr/>
            <p:nvPr/>
          </p:nvSpPr>
          <p:spPr>
            <a:xfrm>
              <a:off x="2722950" y="2026050"/>
              <a:ext cx="268550" cy="58400"/>
            </a:xfrm>
            <a:custGeom>
              <a:avLst/>
              <a:gdLst/>
              <a:ahLst/>
              <a:cxnLst/>
              <a:rect l="l" t="t" r="r" b="b"/>
              <a:pathLst>
                <a:path w="10742" h="2336" extrusionOk="0">
                  <a:moveTo>
                    <a:pt x="10741" y="1"/>
                  </a:moveTo>
                  <a:lnTo>
                    <a:pt x="10741" y="1"/>
                  </a:lnTo>
                  <a:cubicBezTo>
                    <a:pt x="9274" y="501"/>
                    <a:pt x="7906" y="902"/>
                    <a:pt x="6505" y="1202"/>
                  </a:cubicBezTo>
                  <a:cubicBezTo>
                    <a:pt x="7239" y="968"/>
                    <a:pt x="7873" y="568"/>
                    <a:pt x="8440" y="34"/>
                  </a:cubicBezTo>
                  <a:lnTo>
                    <a:pt x="8440" y="34"/>
                  </a:lnTo>
                  <a:cubicBezTo>
                    <a:pt x="7206" y="368"/>
                    <a:pt x="6038" y="635"/>
                    <a:pt x="4837" y="968"/>
                  </a:cubicBezTo>
                  <a:cubicBezTo>
                    <a:pt x="5037" y="835"/>
                    <a:pt x="5238" y="601"/>
                    <a:pt x="5371" y="401"/>
                  </a:cubicBezTo>
                  <a:lnTo>
                    <a:pt x="5371" y="401"/>
                  </a:lnTo>
                  <a:cubicBezTo>
                    <a:pt x="4068" y="622"/>
                    <a:pt x="2729" y="753"/>
                    <a:pt x="1407" y="753"/>
                  </a:cubicBezTo>
                  <a:cubicBezTo>
                    <a:pt x="935" y="753"/>
                    <a:pt x="465" y="736"/>
                    <a:pt x="0" y="701"/>
                  </a:cubicBezTo>
                  <a:lnTo>
                    <a:pt x="0" y="701"/>
                  </a:lnTo>
                  <a:cubicBezTo>
                    <a:pt x="1001" y="902"/>
                    <a:pt x="1735" y="1435"/>
                    <a:pt x="2736" y="1669"/>
                  </a:cubicBezTo>
                  <a:cubicBezTo>
                    <a:pt x="2626" y="1673"/>
                    <a:pt x="2516" y="1675"/>
                    <a:pt x="2407" y="1675"/>
                  </a:cubicBezTo>
                  <a:cubicBezTo>
                    <a:pt x="1656" y="1675"/>
                    <a:pt x="924" y="1577"/>
                    <a:pt x="167" y="1402"/>
                  </a:cubicBezTo>
                  <a:lnTo>
                    <a:pt x="167" y="1402"/>
                  </a:lnTo>
                  <a:cubicBezTo>
                    <a:pt x="1201" y="1669"/>
                    <a:pt x="2235" y="1869"/>
                    <a:pt x="3336" y="2036"/>
                  </a:cubicBezTo>
                  <a:cubicBezTo>
                    <a:pt x="2702" y="2036"/>
                    <a:pt x="2102" y="2069"/>
                    <a:pt x="1502" y="2069"/>
                  </a:cubicBezTo>
                  <a:cubicBezTo>
                    <a:pt x="1668" y="2102"/>
                    <a:pt x="1868" y="2102"/>
                    <a:pt x="2035" y="2169"/>
                  </a:cubicBezTo>
                  <a:cubicBezTo>
                    <a:pt x="2869" y="2236"/>
                    <a:pt x="3736" y="2236"/>
                    <a:pt x="4604" y="2269"/>
                  </a:cubicBezTo>
                  <a:cubicBezTo>
                    <a:pt x="5238" y="2269"/>
                    <a:pt x="5905" y="2336"/>
                    <a:pt x="6538" y="2336"/>
                  </a:cubicBezTo>
                  <a:cubicBezTo>
                    <a:pt x="7906" y="1902"/>
                    <a:pt x="9207" y="1335"/>
                    <a:pt x="10408" y="535"/>
                  </a:cubicBezTo>
                  <a:cubicBezTo>
                    <a:pt x="10541" y="368"/>
                    <a:pt x="10608" y="168"/>
                    <a:pt x="1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40" name="Google Shape;6940;p34"/>
            <p:cNvSpPr/>
            <p:nvPr/>
          </p:nvSpPr>
          <p:spPr>
            <a:xfrm>
              <a:off x="1542950" y="2076100"/>
              <a:ext cx="507050" cy="171600"/>
            </a:xfrm>
            <a:custGeom>
              <a:avLst/>
              <a:gdLst/>
              <a:ahLst/>
              <a:cxnLst/>
              <a:rect l="l" t="t" r="r" b="b"/>
              <a:pathLst>
                <a:path w="20282" h="6864" extrusionOk="0">
                  <a:moveTo>
                    <a:pt x="20281" y="0"/>
                  </a:moveTo>
                  <a:lnTo>
                    <a:pt x="20281" y="0"/>
                  </a:lnTo>
                  <a:cubicBezTo>
                    <a:pt x="19347" y="1134"/>
                    <a:pt x="18046" y="1902"/>
                    <a:pt x="16612" y="2369"/>
                  </a:cubicBezTo>
                  <a:cubicBezTo>
                    <a:pt x="17413" y="1735"/>
                    <a:pt x="18046" y="1034"/>
                    <a:pt x="18613" y="234"/>
                  </a:cubicBezTo>
                  <a:lnTo>
                    <a:pt x="18613" y="234"/>
                  </a:lnTo>
                  <a:cubicBezTo>
                    <a:pt x="16879" y="1802"/>
                    <a:pt x="14844" y="2902"/>
                    <a:pt x="12676" y="3736"/>
                  </a:cubicBezTo>
                  <a:cubicBezTo>
                    <a:pt x="13276" y="3503"/>
                    <a:pt x="13743" y="3036"/>
                    <a:pt x="14177" y="2535"/>
                  </a:cubicBezTo>
                  <a:lnTo>
                    <a:pt x="14177" y="2535"/>
                  </a:lnTo>
                  <a:cubicBezTo>
                    <a:pt x="12209" y="3670"/>
                    <a:pt x="10107" y="4337"/>
                    <a:pt x="7906" y="4637"/>
                  </a:cubicBezTo>
                  <a:cubicBezTo>
                    <a:pt x="8940" y="4337"/>
                    <a:pt x="9941" y="3970"/>
                    <a:pt x="10941" y="3469"/>
                  </a:cubicBezTo>
                  <a:lnTo>
                    <a:pt x="10941" y="3469"/>
                  </a:lnTo>
                  <a:cubicBezTo>
                    <a:pt x="9406" y="4048"/>
                    <a:pt x="7853" y="4323"/>
                    <a:pt x="6251" y="4323"/>
                  </a:cubicBezTo>
                  <a:cubicBezTo>
                    <a:pt x="5729" y="4323"/>
                    <a:pt x="5203" y="4294"/>
                    <a:pt x="4670" y="4237"/>
                  </a:cubicBezTo>
                  <a:lnTo>
                    <a:pt x="4670" y="4237"/>
                  </a:lnTo>
                  <a:cubicBezTo>
                    <a:pt x="4900" y="4256"/>
                    <a:pt x="5133" y="4266"/>
                    <a:pt x="5367" y="4266"/>
                  </a:cubicBezTo>
                  <a:cubicBezTo>
                    <a:pt x="6321" y="4266"/>
                    <a:pt x="7295" y="4111"/>
                    <a:pt x="8206" y="3870"/>
                  </a:cubicBezTo>
                  <a:lnTo>
                    <a:pt x="8206" y="3870"/>
                  </a:lnTo>
                  <a:cubicBezTo>
                    <a:pt x="7583" y="3915"/>
                    <a:pt x="6960" y="3938"/>
                    <a:pt x="6339" y="3938"/>
                  </a:cubicBezTo>
                  <a:cubicBezTo>
                    <a:pt x="4197" y="3938"/>
                    <a:pt x="2068" y="3664"/>
                    <a:pt x="0" y="3069"/>
                  </a:cubicBezTo>
                  <a:lnTo>
                    <a:pt x="0" y="3069"/>
                  </a:lnTo>
                  <a:cubicBezTo>
                    <a:pt x="701" y="4237"/>
                    <a:pt x="1701" y="5704"/>
                    <a:pt x="2869" y="6338"/>
                  </a:cubicBezTo>
                  <a:cubicBezTo>
                    <a:pt x="3538" y="6713"/>
                    <a:pt x="4284" y="6863"/>
                    <a:pt x="5064" y="6863"/>
                  </a:cubicBezTo>
                  <a:cubicBezTo>
                    <a:pt x="7197" y="6863"/>
                    <a:pt x="9582" y="5737"/>
                    <a:pt x="11342" y="5004"/>
                  </a:cubicBezTo>
                  <a:cubicBezTo>
                    <a:pt x="13276" y="4170"/>
                    <a:pt x="15178" y="3203"/>
                    <a:pt x="17112" y="2402"/>
                  </a:cubicBezTo>
                  <a:cubicBezTo>
                    <a:pt x="17746" y="2169"/>
                    <a:pt x="18413" y="1902"/>
                    <a:pt x="19014" y="1568"/>
                  </a:cubicBezTo>
                  <a:cubicBezTo>
                    <a:pt x="19447" y="1134"/>
                    <a:pt x="19914" y="567"/>
                    <a:pt x="20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41" name="Google Shape;6941;p34"/>
            <p:cNvSpPr/>
            <p:nvPr/>
          </p:nvSpPr>
          <p:spPr>
            <a:xfrm>
              <a:off x="1552125" y="963625"/>
              <a:ext cx="241025" cy="140975"/>
            </a:xfrm>
            <a:custGeom>
              <a:avLst/>
              <a:gdLst/>
              <a:ahLst/>
              <a:cxnLst/>
              <a:rect l="l" t="t" r="r" b="b"/>
              <a:pathLst>
                <a:path w="9641" h="5639" extrusionOk="0">
                  <a:moveTo>
                    <a:pt x="0" y="1"/>
                  </a:moveTo>
                  <a:lnTo>
                    <a:pt x="0" y="1"/>
                  </a:lnTo>
                  <a:cubicBezTo>
                    <a:pt x="300" y="768"/>
                    <a:pt x="701" y="1468"/>
                    <a:pt x="1168" y="2136"/>
                  </a:cubicBezTo>
                  <a:cubicBezTo>
                    <a:pt x="1568" y="2369"/>
                    <a:pt x="1968" y="2636"/>
                    <a:pt x="2302" y="2836"/>
                  </a:cubicBezTo>
                  <a:cubicBezTo>
                    <a:pt x="4070" y="3970"/>
                    <a:pt x="6038" y="4571"/>
                    <a:pt x="8039" y="5171"/>
                  </a:cubicBezTo>
                  <a:cubicBezTo>
                    <a:pt x="8539" y="5305"/>
                    <a:pt x="9073" y="5471"/>
                    <a:pt x="9640" y="5638"/>
                  </a:cubicBezTo>
                  <a:cubicBezTo>
                    <a:pt x="8506" y="4871"/>
                    <a:pt x="7405" y="4037"/>
                    <a:pt x="6338" y="3136"/>
                  </a:cubicBezTo>
                  <a:lnTo>
                    <a:pt x="6338" y="3136"/>
                  </a:lnTo>
                  <a:cubicBezTo>
                    <a:pt x="6652" y="3607"/>
                    <a:pt x="7024" y="3959"/>
                    <a:pt x="7456" y="4249"/>
                  </a:cubicBezTo>
                  <a:lnTo>
                    <a:pt x="7456" y="4249"/>
                  </a:lnTo>
                  <a:cubicBezTo>
                    <a:pt x="6321" y="3503"/>
                    <a:pt x="5278" y="2816"/>
                    <a:pt x="4203" y="1969"/>
                  </a:cubicBezTo>
                  <a:lnTo>
                    <a:pt x="4203" y="1969"/>
                  </a:lnTo>
                  <a:cubicBezTo>
                    <a:pt x="4637" y="2769"/>
                    <a:pt x="5204" y="3437"/>
                    <a:pt x="5971" y="3937"/>
                  </a:cubicBezTo>
                  <a:lnTo>
                    <a:pt x="5904" y="4004"/>
                  </a:lnTo>
                  <a:cubicBezTo>
                    <a:pt x="4670" y="3203"/>
                    <a:pt x="3536" y="2302"/>
                    <a:pt x="2569" y="1135"/>
                  </a:cubicBezTo>
                  <a:lnTo>
                    <a:pt x="2569" y="1135"/>
                  </a:lnTo>
                  <a:cubicBezTo>
                    <a:pt x="2969" y="1835"/>
                    <a:pt x="3369" y="2503"/>
                    <a:pt x="3903" y="3103"/>
                  </a:cubicBezTo>
                  <a:cubicBezTo>
                    <a:pt x="2802" y="2302"/>
                    <a:pt x="1801" y="1468"/>
                    <a:pt x="834" y="501"/>
                  </a:cubicBezTo>
                  <a:lnTo>
                    <a:pt x="834" y="501"/>
                  </a:lnTo>
                  <a:cubicBezTo>
                    <a:pt x="1001" y="968"/>
                    <a:pt x="1234" y="1335"/>
                    <a:pt x="1534" y="1635"/>
                  </a:cubicBezTo>
                  <a:cubicBezTo>
                    <a:pt x="1001" y="1135"/>
                    <a:pt x="467" y="60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42" name="Google Shape;6942;p34"/>
            <p:cNvSpPr/>
            <p:nvPr/>
          </p:nvSpPr>
          <p:spPr>
            <a:xfrm>
              <a:off x="1939900" y="471625"/>
              <a:ext cx="104250" cy="352775"/>
            </a:xfrm>
            <a:custGeom>
              <a:avLst/>
              <a:gdLst/>
              <a:ahLst/>
              <a:cxnLst/>
              <a:rect l="l" t="t" r="r" b="b"/>
              <a:pathLst>
                <a:path w="4170" h="14111" extrusionOk="0">
                  <a:moveTo>
                    <a:pt x="0" y="0"/>
                  </a:moveTo>
                  <a:cubicBezTo>
                    <a:pt x="934" y="1935"/>
                    <a:pt x="1668" y="3936"/>
                    <a:pt x="2168" y="6004"/>
                  </a:cubicBezTo>
                  <a:cubicBezTo>
                    <a:pt x="1868" y="5104"/>
                    <a:pt x="1434" y="4303"/>
                    <a:pt x="867" y="3536"/>
                  </a:cubicBezTo>
                  <a:lnTo>
                    <a:pt x="867" y="3536"/>
                  </a:lnTo>
                  <a:cubicBezTo>
                    <a:pt x="2202" y="6838"/>
                    <a:pt x="2502" y="10608"/>
                    <a:pt x="1668" y="14110"/>
                  </a:cubicBezTo>
                  <a:cubicBezTo>
                    <a:pt x="2235" y="12476"/>
                    <a:pt x="2702" y="10841"/>
                    <a:pt x="3002" y="9173"/>
                  </a:cubicBezTo>
                  <a:lnTo>
                    <a:pt x="3002" y="9173"/>
                  </a:lnTo>
                  <a:cubicBezTo>
                    <a:pt x="3036" y="10541"/>
                    <a:pt x="2902" y="11942"/>
                    <a:pt x="2569" y="13276"/>
                  </a:cubicBezTo>
                  <a:cubicBezTo>
                    <a:pt x="3169" y="12009"/>
                    <a:pt x="3569" y="10708"/>
                    <a:pt x="3836" y="9373"/>
                  </a:cubicBezTo>
                  <a:cubicBezTo>
                    <a:pt x="3870" y="9640"/>
                    <a:pt x="3903" y="9874"/>
                    <a:pt x="3903" y="10174"/>
                  </a:cubicBezTo>
                  <a:cubicBezTo>
                    <a:pt x="4036" y="9340"/>
                    <a:pt x="4103" y="8539"/>
                    <a:pt x="4103" y="7706"/>
                  </a:cubicBezTo>
                  <a:cubicBezTo>
                    <a:pt x="4170" y="6671"/>
                    <a:pt x="3936" y="5671"/>
                    <a:pt x="3603" y="4703"/>
                  </a:cubicBezTo>
                  <a:lnTo>
                    <a:pt x="3603" y="5204"/>
                  </a:lnTo>
                  <a:cubicBezTo>
                    <a:pt x="3202" y="3936"/>
                    <a:pt x="2602" y="2669"/>
                    <a:pt x="1835" y="1534"/>
                  </a:cubicBezTo>
                  <a:lnTo>
                    <a:pt x="1835" y="1534"/>
                  </a:lnTo>
                  <a:cubicBezTo>
                    <a:pt x="2202" y="2869"/>
                    <a:pt x="2569" y="4170"/>
                    <a:pt x="2869" y="5504"/>
                  </a:cubicBezTo>
                  <a:cubicBezTo>
                    <a:pt x="2168" y="3536"/>
                    <a:pt x="1168" y="17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43" name="Google Shape;6943;p34"/>
            <p:cNvSpPr/>
            <p:nvPr/>
          </p:nvSpPr>
          <p:spPr>
            <a:xfrm>
              <a:off x="2397725" y="466600"/>
              <a:ext cx="138450" cy="465375"/>
            </a:xfrm>
            <a:custGeom>
              <a:avLst/>
              <a:gdLst/>
              <a:ahLst/>
              <a:cxnLst/>
              <a:rect l="l" t="t" r="r" b="b"/>
              <a:pathLst>
                <a:path w="5538" h="18615" extrusionOk="0">
                  <a:moveTo>
                    <a:pt x="0" y="1"/>
                  </a:moveTo>
                  <a:cubicBezTo>
                    <a:pt x="2035" y="5938"/>
                    <a:pt x="2836" y="12376"/>
                    <a:pt x="2202" y="18614"/>
                  </a:cubicBezTo>
                  <a:cubicBezTo>
                    <a:pt x="2735" y="16313"/>
                    <a:pt x="2902" y="14011"/>
                    <a:pt x="2902" y="11643"/>
                  </a:cubicBezTo>
                  <a:cubicBezTo>
                    <a:pt x="3336" y="13344"/>
                    <a:pt x="3469" y="14978"/>
                    <a:pt x="3369" y="16713"/>
                  </a:cubicBezTo>
                  <a:cubicBezTo>
                    <a:pt x="3736" y="14044"/>
                    <a:pt x="3936" y="11376"/>
                    <a:pt x="3936" y="8674"/>
                  </a:cubicBezTo>
                  <a:lnTo>
                    <a:pt x="3936" y="8674"/>
                  </a:lnTo>
                  <a:cubicBezTo>
                    <a:pt x="4437" y="11342"/>
                    <a:pt x="4437" y="14044"/>
                    <a:pt x="3903" y="16713"/>
                  </a:cubicBezTo>
                  <a:cubicBezTo>
                    <a:pt x="4670" y="14244"/>
                    <a:pt x="5037" y="11743"/>
                    <a:pt x="5070" y="9174"/>
                  </a:cubicBezTo>
                  <a:cubicBezTo>
                    <a:pt x="5204" y="9741"/>
                    <a:pt x="5271" y="10342"/>
                    <a:pt x="5337" y="10875"/>
                  </a:cubicBezTo>
                  <a:cubicBezTo>
                    <a:pt x="5537" y="9241"/>
                    <a:pt x="5404" y="7773"/>
                    <a:pt x="5070" y="6172"/>
                  </a:cubicBezTo>
                  <a:cubicBezTo>
                    <a:pt x="4704" y="4271"/>
                    <a:pt x="3870" y="2503"/>
                    <a:pt x="2335" y="1335"/>
                  </a:cubicBezTo>
                  <a:cubicBezTo>
                    <a:pt x="1668" y="768"/>
                    <a:pt x="867" y="36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44" name="Google Shape;6944;p34"/>
            <p:cNvSpPr/>
            <p:nvPr/>
          </p:nvSpPr>
          <p:spPr>
            <a:xfrm>
              <a:off x="2637050" y="1017000"/>
              <a:ext cx="118450" cy="257725"/>
            </a:xfrm>
            <a:custGeom>
              <a:avLst/>
              <a:gdLst/>
              <a:ahLst/>
              <a:cxnLst/>
              <a:rect l="l" t="t" r="r" b="b"/>
              <a:pathLst>
                <a:path w="4738" h="10309" extrusionOk="0">
                  <a:moveTo>
                    <a:pt x="1835" y="1"/>
                  </a:moveTo>
                  <a:cubicBezTo>
                    <a:pt x="1802" y="3470"/>
                    <a:pt x="1168" y="6872"/>
                    <a:pt x="1" y="10141"/>
                  </a:cubicBezTo>
                  <a:cubicBezTo>
                    <a:pt x="835" y="8807"/>
                    <a:pt x="1535" y="7406"/>
                    <a:pt x="2202" y="5972"/>
                  </a:cubicBezTo>
                  <a:lnTo>
                    <a:pt x="2202" y="5972"/>
                  </a:lnTo>
                  <a:cubicBezTo>
                    <a:pt x="2202" y="7506"/>
                    <a:pt x="1869" y="8907"/>
                    <a:pt x="1202" y="10308"/>
                  </a:cubicBezTo>
                  <a:cubicBezTo>
                    <a:pt x="1969" y="8874"/>
                    <a:pt x="2536" y="7373"/>
                    <a:pt x="2869" y="5805"/>
                  </a:cubicBezTo>
                  <a:lnTo>
                    <a:pt x="2869" y="5805"/>
                  </a:lnTo>
                  <a:cubicBezTo>
                    <a:pt x="2836" y="7039"/>
                    <a:pt x="2703" y="8307"/>
                    <a:pt x="2336" y="9541"/>
                  </a:cubicBezTo>
                  <a:cubicBezTo>
                    <a:pt x="3136" y="7206"/>
                    <a:pt x="3970" y="4971"/>
                    <a:pt x="4737" y="2636"/>
                  </a:cubicBezTo>
                  <a:lnTo>
                    <a:pt x="4737" y="2636"/>
                  </a:lnTo>
                  <a:cubicBezTo>
                    <a:pt x="4370" y="3670"/>
                    <a:pt x="3903" y="4504"/>
                    <a:pt x="3203" y="5371"/>
                  </a:cubicBezTo>
                  <a:cubicBezTo>
                    <a:pt x="3470" y="4337"/>
                    <a:pt x="3670" y="3370"/>
                    <a:pt x="3903" y="2336"/>
                  </a:cubicBezTo>
                  <a:lnTo>
                    <a:pt x="3903" y="2336"/>
                  </a:lnTo>
                  <a:cubicBezTo>
                    <a:pt x="3503" y="3236"/>
                    <a:pt x="3070" y="4137"/>
                    <a:pt x="2636" y="4971"/>
                  </a:cubicBezTo>
                  <a:cubicBezTo>
                    <a:pt x="2969" y="3637"/>
                    <a:pt x="3203" y="2336"/>
                    <a:pt x="3336" y="1001"/>
                  </a:cubicBezTo>
                  <a:lnTo>
                    <a:pt x="3336" y="1001"/>
                  </a:lnTo>
                  <a:cubicBezTo>
                    <a:pt x="3036" y="2169"/>
                    <a:pt x="2536" y="3236"/>
                    <a:pt x="1969" y="4237"/>
                  </a:cubicBezTo>
                  <a:cubicBezTo>
                    <a:pt x="2236" y="2703"/>
                    <a:pt x="2136" y="1468"/>
                    <a:pt x="1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45" name="Google Shape;6945;p34"/>
            <p:cNvSpPr/>
            <p:nvPr/>
          </p:nvSpPr>
          <p:spPr>
            <a:xfrm>
              <a:off x="2839700" y="1077050"/>
              <a:ext cx="248525" cy="356950"/>
            </a:xfrm>
            <a:custGeom>
              <a:avLst/>
              <a:gdLst/>
              <a:ahLst/>
              <a:cxnLst/>
              <a:rect l="l" t="t" r="r" b="b"/>
              <a:pathLst>
                <a:path w="9941" h="14278" extrusionOk="0">
                  <a:moveTo>
                    <a:pt x="7906" y="0"/>
                  </a:moveTo>
                  <a:lnTo>
                    <a:pt x="7906" y="0"/>
                  </a:lnTo>
                  <a:cubicBezTo>
                    <a:pt x="7272" y="2569"/>
                    <a:pt x="6438" y="5004"/>
                    <a:pt x="5371" y="7439"/>
                  </a:cubicBezTo>
                  <a:cubicBezTo>
                    <a:pt x="5671" y="6238"/>
                    <a:pt x="5771" y="4971"/>
                    <a:pt x="5705" y="3670"/>
                  </a:cubicBezTo>
                  <a:lnTo>
                    <a:pt x="5705" y="3670"/>
                  </a:lnTo>
                  <a:cubicBezTo>
                    <a:pt x="5037" y="5471"/>
                    <a:pt x="4370" y="7139"/>
                    <a:pt x="3703" y="8940"/>
                  </a:cubicBezTo>
                  <a:cubicBezTo>
                    <a:pt x="4037" y="7839"/>
                    <a:pt x="4103" y="6805"/>
                    <a:pt x="4037" y="5638"/>
                  </a:cubicBezTo>
                  <a:lnTo>
                    <a:pt x="4037" y="5638"/>
                  </a:lnTo>
                  <a:cubicBezTo>
                    <a:pt x="3670" y="6972"/>
                    <a:pt x="3169" y="8273"/>
                    <a:pt x="2569" y="9507"/>
                  </a:cubicBezTo>
                  <a:cubicBezTo>
                    <a:pt x="3003" y="8273"/>
                    <a:pt x="3103" y="6939"/>
                    <a:pt x="3036" y="5604"/>
                  </a:cubicBezTo>
                  <a:lnTo>
                    <a:pt x="3036" y="5604"/>
                  </a:lnTo>
                  <a:cubicBezTo>
                    <a:pt x="2402" y="8240"/>
                    <a:pt x="1401" y="10775"/>
                    <a:pt x="0" y="13110"/>
                  </a:cubicBezTo>
                  <a:cubicBezTo>
                    <a:pt x="1001" y="12242"/>
                    <a:pt x="1735" y="11742"/>
                    <a:pt x="2569" y="10741"/>
                  </a:cubicBezTo>
                  <a:lnTo>
                    <a:pt x="2569" y="10741"/>
                  </a:lnTo>
                  <a:cubicBezTo>
                    <a:pt x="2035" y="11742"/>
                    <a:pt x="1568" y="12743"/>
                    <a:pt x="1068" y="13744"/>
                  </a:cubicBezTo>
                  <a:cubicBezTo>
                    <a:pt x="2202" y="12309"/>
                    <a:pt x="3370" y="10908"/>
                    <a:pt x="4504" y="9474"/>
                  </a:cubicBezTo>
                  <a:lnTo>
                    <a:pt x="4504" y="9474"/>
                  </a:lnTo>
                  <a:cubicBezTo>
                    <a:pt x="3670" y="11242"/>
                    <a:pt x="2602" y="12810"/>
                    <a:pt x="1401" y="14277"/>
                  </a:cubicBezTo>
                  <a:cubicBezTo>
                    <a:pt x="4270" y="11409"/>
                    <a:pt x="6739" y="8173"/>
                    <a:pt x="8873" y="4670"/>
                  </a:cubicBezTo>
                  <a:cubicBezTo>
                    <a:pt x="9374" y="3670"/>
                    <a:pt x="9774" y="2602"/>
                    <a:pt x="9941" y="1468"/>
                  </a:cubicBezTo>
                  <a:lnTo>
                    <a:pt x="9941" y="1468"/>
                  </a:lnTo>
                  <a:cubicBezTo>
                    <a:pt x="9574" y="2502"/>
                    <a:pt x="9107" y="3269"/>
                    <a:pt x="8540" y="4170"/>
                  </a:cubicBezTo>
                  <a:cubicBezTo>
                    <a:pt x="8873" y="3069"/>
                    <a:pt x="9007" y="2002"/>
                    <a:pt x="9074" y="834"/>
                  </a:cubicBezTo>
                  <a:lnTo>
                    <a:pt x="9074" y="834"/>
                  </a:lnTo>
                  <a:cubicBezTo>
                    <a:pt x="8673" y="2636"/>
                    <a:pt x="7906" y="4337"/>
                    <a:pt x="6905" y="5938"/>
                  </a:cubicBezTo>
                  <a:cubicBezTo>
                    <a:pt x="7239" y="3937"/>
                    <a:pt x="7573" y="2002"/>
                    <a:pt x="79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46" name="Google Shape;6946;p34"/>
            <p:cNvSpPr/>
            <p:nvPr/>
          </p:nvSpPr>
          <p:spPr>
            <a:xfrm>
              <a:off x="2932275" y="1497350"/>
              <a:ext cx="191825" cy="191825"/>
            </a:xfrm>
            <a:custGeom>
              <a:avLst/>
              <a:gdLst/>
              <a:ahLst/>
              <a:cxnLst/>
              <a:rect l="l" t="t" r="r" b="b"/>
              <a:pathLst>
                <a:path w="7673" h="7673" extrusionOk="0">
                  <a:moveTo>
                    <a:pt x="7672" y="0"/>
                  </a:moveTo>
                  <a:lnTo>
                    <a:pt x="7672" y="0"/>
                  </a:lnTo>
                  <a:cubicBezTo>
                    <a:pt x="7038" y="1468"/>
                    <a:pt x="6071" y="2802"/>
                    <a:pt x="4904" y="3870"/>
                  </a:cubicBezTo>
                  <a:cubicBezTo>
                    <a:pt x="3536" y="5171"/>
                    <a:pt x="1835" y="6038"/>
                    <a:pt x="0" y="6472"/>
                  </a:cubicBezTo>
                  <a:cubicBezTo>
                    <a:pt x="1134" y="6272"/>
                    <a:pt x="2168" y="6005"/>
                    <a:pt x="3236" y="5638"/>
                  </a:cubicBezTo>
                  <a:lnTo>
                    <a:pt x="3236" y="5638"/>
                  </a:lnTo>
                  <a:cubicBezTo>
                    <a:pt x="2435" y="6338"/>
                    <a:pt x="1434" y="6805"/>
                    <a:pt x="400" y="7005"/>
                  </a:cubicBezTo>
                  <a:cubicBezTo>
                    <a:pt x="1234" y="6972"/>
                    <a:pt x="2068" y="6805"/>
                    <a:pt x="2869" y="6472"/>
                  </a:cubicBezTo>
                  <a:lnTo>
                    <a:pt x="2869" y="6472"/>
                  </a:lnTo>
                  <a:cubicBezTo>
                    <a:pt x="2135" y="7105"/>
                    <a:pt x="1234" y="7539"/>
                    <a:pt x="300" y="7673"/>
                  </a:cubicBezTo>
                  <a:cubicBezTo>
                    <a:pt x="1001" y="7673"/>
                    <a:pt x="1701" y="7606"/>
                    <a:pt x="2402" y="7439"/>
                  </a:cubicBezTo>
                  <a:cubicBezTo>
                    <a:pt x="2435" y="7372"/>
                    <a:pt x="2535" y="7339"/>
                    <a:pt x="2569" y="7306"/>
                  </a:cubicBezTo>
                  <a:cubicBezTo>
                    <a:pt x="3302" y="6705"/>
                    <a:pt x="4070" y="6171"/>
                    <a:pt x="4804" y="5504"/>
                  </a:cubicBezTo>
                  <a:cubicBezTo>
                    <a:pt x="5337" y="5004"/>
                    <a:pt x="6138" y="4137"/>
                    <a:pt x="6638" y="3603"/>
                  </a:cubicBezTo>
                  <a:cubicBezTo>
                    <a:pt x="7172" y="3003"/>
                    <a:pt x="7305" y="2502"/>
                    <a:pt x="7505" y="1702"/>
                  </a:cubicBezTo>
                  <a:cubicBezTo>
                    <a:pt x="7539" y="1135"/>
                    <a:pt x="7606" y="534"/>
                    <a:pt x="7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947" name="Google Shape;6947;p34"/>
            <p:cNvSpPr/>
            <p:nvPr/>
          </p:nvSpPr>
          <p:spPr>
            <a:xfrm>
              <a:off x="1472900" y="503300"/>
              <a:ext cx="1530275" cy="1890550"/>
            </a:xfrm>
            <a:custGeom>
              <a:avLst/>
              <a:gdLst/>
              <a:ahLst/>
              <a:cxnLst/>
              <a:rect l="l" t="t" r="r" b="b"/>
              <a:pathLst>
                <a:path w="61211" h="75622" extrusionOk="0">
                  <a:moveTo>
                    <a:pt x="1068" y="26353"/>
                  </a:moveTo>
                  <a:cubicBezTo>
                    <a:pt x="1113" y="26398"/>
                    <a:pt x="1165" y="26438"/>
                    <a:pt x="1221" y="26475"/>
                  </a:cubicBezTo>
                  <a:lnTo>
                    <a:pt x="1221" y="26475"/>
                  </a:lnTo>
                  <a:cubicBezTo>
                    <a:pt x="1169" y="26439"/>
                    <a:pt x="1117" y="26398"/>
                    <a:pt x="1068" y="26353"/>
                  </a:cubicBezTo>
                  <a:close/>
                  <a:moveTo>
                    <a:pt x="1221" y="26475"/>
                  </a:moveTo>
                  <a:lnTo>
                    <a:pt x="1221" y="26475"/>
                  </a:lnTo>
                  <a:cubicBezTo>
                    <a:pt x="1290" y="26523"/>
                    <a:pt x="1361" y="26564"/>
                    <a:pt x="1434" y="26599"/>
                  </a:cubicBezTo>
                  <a:lnTo>
                    <a:pt x="1434" y="26599"/>
                  </a:lnTo>
                  <a:cubicBezTo>
                    <a:pt x="1361" y="26560"/>
                    <a:pt x="1288" y="26520"/>
                    <a:pt x="1221" y="26475"/>
                  </a:cubicBezTo>
                  <a:close/>
                  <a:moveTo>
                    <a:pt x="26085" y="1"/>
                  </a:moveTo>
                  <a:lnTo>
                    <a:pt x="26085" y="1"/>
                  </a:lnTo>
                  <a:cubicBezTo>
                    <a:pt x="26219" y="1335"/>
                    <a:pt x="26719" y="2569"/>
                    <a:pt x="27086" y="3837"/>
                  </a:cubicBezTo>
                  <a:cubicBezTo>
                    <a:pt x="27320" y="4437"/>
                    <a:pt x="27486" y="5071"/>
                    <a:pt x="27520" y="5738"/>
                  </a:cubicBezTo>
                  <a:cubicBezTo>
                    <a:pt x="27586" y="6405"/>
                    <a:pt x="27687" y="7039"/>
                    <a:pt x="27720" y="7706"/>
                  </a:cubicBezTo>
                  <a:cubicBezTo>
                    <a:pt x="27853" y="9007"/>
                    <a:pt x="27920" y="10341"/>
                    <a:pt x="27887" y="11676"/>
                  </a:cubicBezTo>
                  <a:cubicBezTo>
                    <a:pt x="27853" y="13010"/>
                    <a:pt x="27753" y="14277"/>
                    <a:pt x="27687" y="15612"/>
                  </a:cubicBezTo>
                  <a:cubicBezTo>
                    <a:pt x="27486" y="18247"/>
                    <a:pt x="27086" y="20882"/>
                    <a:pt x="26486" y="23417"/>
                  </a:cubicBezTo>
                  <a:cubicBezTo>
                    <a:pt x="26152" y="24718"/>
                    <a:pt x="25752" y="25919"/>
                    <a:pt x="25318" y="27187"/>
                  </a:cubicBezTo>
                  <a:cubicBezTo>
                    <a:pt x="25051" y="27787"/>
                    <a:pt x="24885" y="28421"/>
                    <a:pt x="24651" y="29055"/>
                  </a:cubicBezTo>
                  <a:cubicBezTo>
                    <a:pt x="24484" y="29522"/>
                    <a:pt x="24251" y="29955"/>
                    <a:pt x="24051" y="30356"/>
                  </a:cubicBezTo>
                  <a:cubicBezTo>
                    <a:pt x="23917" y="30089"/>
                    <a:pt x="23750" y="29855"/>
                    <a:pt x="23584" y="29622"/>
                  </a:cubicBezTo>
                  <a:cubicBezTo>
                    <a:pt x="23150" y="28921"/>
                    <a:pt x="22583" y="28288"/>
                    <a:pt x="22083" y="27687"/>
                  </a:cubicBezTo>
                  <a:cubicBezTo>
                    <a:pt x="21582" y="27053"/>
                    <a:pt x="21048" y="26420"/>
                    <a:pt x="20581" y="25752"/>
                  </a:cubicBezTo>
                  <a:cubicBezTo>
                    <a:pt x="20081" y="25085"/>
                    <a:pt x="19714" y="24418"/>
                    <a:pt x="19314" y="23718"/>
                  </a:cubicBezTo>
                  <a:cubicBezTo>
                    <a:pt x="18914" y="22984"/>
                    <a:pt x="18513" y="22250"/>
                    <a:pt x="17913" y="21616"/>
                  </a:cubicBezTo>
                  <a:lnTo>
                    <a:pt x="17880" y="21583"/>
                  </a:lnTo>
                  <a:lnTo>
                    <a:pt x="17880" y="21583"/>
                  </a:lnTo>
                  <a:cubicBezTo>
                    <a:pt x="18347" y="20782"/>
                    <a:pt x="18580" y="19915"/>
                    <a:pt x="18747" y="19081"/>
                  </a:cubicBezTo>
                  <a:cubicBezTo>
                    <a:pt x="18914" y="18214"/>
                    <a:pt x="18880" y="17313"/>
                    <a:pt x="18914" y="16479"/>
                  </a:cubicBezTo>
                  <a:cubicBezTo>
                    <a:pt x="18914" y="16079"/>
                    <a:pt x="18980" y="15712"/>
                    <a:pt x="19047" y="15278"/>
                  </a:cubicBezTo>
                  <a:lnTo>
                    <a:pt x="19314" y="14044"/>
                  </a:lnTo>
                  <a:cubicBezTo>
                    <a:pt x="19481" y="13210"/>
                    <a:pt x="19647" y="12376"/>
                    <a:pt x="19714" y="11475"/>
                  </a:cubicBezTo>
                  <a:cubicBezTo>
                    <a:pt x="19714" y="11275"/>
                    <a:pt x="19748" y="11075"/>
                    <a:pt x="19748" y="10808"/>
                  </a:cubicBezTo>
                  <a:lnTo>
                    <a:pt x="19748" y="10208"/>
                  </a:lnTo>
                  <a:cubicBezTo>
                    <a:pt x="19748" y="9774"/>
                    <a:pt x="19814" y="9374"/>
                    <a:pt x="19814" y="8907"/>
                  </a:cubicBezTo>
                  <a:cubicBezTo>
                    <a:pt x="19814" y="8073"/>
                    <a:pt x="19814" y="7206"/>
                    <a:pt x="19681" y="6372"/>
                  </a:cubicBezTo>
                  <a:cubicBezTo>
                    <a:pt x="19581" y="5471"/>
                    <a:pt x="19347" y="4704"/>
                    <a:pt x="19147" y="3870"/>
                  </a:cubicBezTo>
                  <a:cubicBezTo>
                    <a:pt x="19047" y="3436"/>
                    <a:pt x="18880" y="3036"/>
                    <a:pt x="18713" y="2636"/>
                  </a:cubicBezTo>
                  <a:cubicBezTo>
                    <a:pt x="18547" y="2236"/>
                    <a:pt x="18214" y="1936"/>
                    <a:pt x="18147" y="1536"/>
                  </a:cubicBezTo>
                  <a:lnTo>
                    <a:pt x="18147" y="1536"/>
                  </a:lnTo>
                  <a:cubicBezTo>
                    <a:pt x="18214" y="1936"/>
                    <a:pt x="18547" y="2269"/>
                    <a:pt x="18680" y="2636"/>
                  </a:cubicBezTo>
                  <a:cubicBezTo>
                    <a:pt x="18847" y="3036"/>
                    <a:pt x="18980" y="3436"/>
                    <a:pt x="19047" y="3870"/>
                  </a:cubicBezTo>
                  <a:cubicBezTo>
                    <a:pt x="19214" y="4704"/>
                    <a:pt x="19414" y="5538"/>
                    <a:pt x="19481" y="6372"/>
                  </a:cubicBezTo>
                  <a:cubicBezTo>
                    <a:pt x="19547" y="7206"/>
                    <a:pt x="19514" y="8040"/>
                    <a:pt x="19481" y="8907"/>
                  </a:cubicBezTo>
                  <a:cubicBezTo>
                    <a:pt x="19414" y="9307"/>
                    <a:pt x="19414" y="9741"/>
                    <a:pt x="19381" y="10141"/>
                  </a:cubicBezTo>
                  <a:lnTo>
                    <a:pt x="19347" y="10775"/>
                  </a:lnTo>
                  <a:cubicBezTo>
                    <a:pt x="19347" y="10975"/>
                    <a:pt x="19314" y="11209"/>
                    <a:pt x="19247" y="11409"/>
                  </a:cubicBezTo>
                  <a:cubicBezTo>
                    <a:pt x="19147" y="12243"/>
                    <a:pt x="18914" y="13043"/>
                    <a:pt x="18713" y="13877"/>
                  </a:cubicBezTo>
                  <a:cubicBezTo>
                    <a:pt x="18580" y="14277"/>
                    <a:pt x="18513" y="14711"/>
                    <a:pt x="18380" y="15111"/>
                  </a:cubicBezTo>
                  <a:cubicBezTo>
                    <a:pt x="18246" y="15545"/>
                    <a:pt x="18213" y="15979"/>
                    <a:pt x="18180" y="16412"/>
                  </a:cubicBezTo>
                  <a:cubicBezTo>
                    <a:pt x="18080" y="17280"/>
                    <a:pt x="18080" y="18114"/>
                    <a:pt x="17913" y="18881"/>
                  </a:cubicBezTo>
                  <a:cubicBezTo>
                    <a:pt x="17746" y="19581"/>
                    <a:pt x="17479" y="20282"/>
                    <a:pt x="17146" y="20916"/>
                  </a:cubicBezTo>
                  <a:cubicBezTo>
                    <a:pt x="16745" y="20582"/>
                    <a:pt x="16412" y="20248"/>
                    <a:pt x="16178" y="19881"/>
                  </a:cubicBezTo>
                  <a:cubicBezTo>
                    <a:pt x="15244" y="18547"/>
                    <a:pt x="14744" y="16946"/>
                    <a:pt x="13877" y="15545"/>
                  </a:cubicBezTo>
                  <a:cubicBezTo>
                    <a:pt x="13009" y="14177"/>
                    <a:pt x="11909" y="12910"/>
                    <a:pt x="11208" y="11409"/>
                  </a:cubicBezTo>
                  <a:lnTo>
                    <a:pt x="11208" y="11409"/>
                  </a:lnTo>
                  <a:cubicBezTo>
                    <a:pt x="11875" y="12910"/>
                    <a:pt x="12909" y="14211"/>
                    <a:pt x="13743" y="15612"/>
                  </a:cubicBezTo>
                  <a:cubicBezTo>
                    <a:pt x="14577" y="17046"/>
                    <a:pt x="15044" y="18614"/>
                    <a:pt x="15911" y="20015"/>
                  </a:cubicBezTo>
                  <a:cubicBezTo>
                    <a:pt x="16145" y="20348"/>
                    <a:pt x="16412" y="20682"/>
                    <a:pt x="16712" y="20949"/>
                  </a:cubicBezTo>
                  <a:cubicBezTo>
                    <a:pt x="17012" y="21249"/>
                    <a:pt x="17312" y="21516"/>
                    <a:pt x="17579" y="21850"/>
                  </a:cubicBezTo>
                  <a:cubicBezTo>
                    <a:pt x="17713" y="21950"/>
                    <a:pt x="17813" y="22083"/>
                    <a:pt x="17913" y="22250"/>
                  </a:cubicBezTo>
                  <a:cubicBezTo>
                    <a:pt x="17846" y="22283"/>
                    <a:pt x="17713" y="22283"/>
                    <a:pt x="17579" y="22283"/>
                  </a:cubicBezTo>
                  <a:cubicBezTo>
                    <a:pt x="17379" y="22283"/>
                    <a:pt x="17179" y="22250"/>
                    <a:pt x="16912" y="22216"/>
                  </a:cubicBezTo>
                  <a:lnTo>
                    <a:pt x="16212" y="22050"/>
                  </a:lnTo>
                  <a:lnTo>
                    <a:pt x="15478" y="21916"/>
                  </a:lnTo>
                  <a:cubicBezTo>
                    <a:pt x="14477" y="21783"/>
                    <a:pt x="13510" y="21649"/>
                    <a:pt x="12576" y="21383"/>
                  </a:cubicBezTo>
                  <a:cubicBezTo>
                    <a:pt x="10708" y="20815"/>
                    <a:pt x="8906" y="19915"/>
                    <a:pt x="7205" y="18914"/>
                  </a:cubicBezTo>
                  <a:lnTo>
                    <a:pt x="7205" y="18914"/>
                  </a:lnTo>
                  <a:cubicBezTo>
                    <a:pt x="8840" y="20048"/>
                    <a:pt x="10541" y="21082"/>
                    <a:pt x="12409" y="21783"/>
                  </a:cubicBezTo>
                  <a:cubicBezTo>
                    <a:pt x="13376" y="22150"/>
                    <a:pt x="14377" y="22317"/>
                    <a:pt x="15344" y="22550"/>
                  </a:cubicBezTo>
                  <a:cubicBezTo>
                    <a:pt x="15578" y="22583"/>
                    <a:pt x="15845" y="22650"/>
                    <a:pt x="16045" y="22717"/>
                  </a:cubicBezTo>
                  <a:lnTo>
                    <a:pt x="16745" y="22917"/>
                  </a:lnTo>
                  <a:cubicBezTo>
                    <a:pt x="17012" y="22984"/>
                    <a:pt x="17246" y="23050"/>
                    <a:pt x="17546" y="23084"/>
                  </a:cubicBezTo>
                  <a:cubicBezTo>
                    <a:pt x="17635" y="23095"/>
                    <a:pt x="17731" y="23102"/>
                    <a:pt x="17833" y="23102"/>
                  </a:cubicBezTo>
                  <a:cubicBezTo>
                    <a:pt x="18035" y="23102"/>
                    <a:pt x="18258" y="23073"/>
                    <a:pt x="18480" y="22984"/>
                  </a:cubicBezTo>
                  <a:cubicBezTo>
                    <a:pt x="18647" y="23284"/>
                    <a:pt x="18747" y="23584"/>
                    <a:pt x="18914" y="23884"/>
                  </a:cubicBezTo>
                  <a:cubicBezTo>
                    <a:pt x="19314" y="24618"/>
                    <a:pt x="19714" y="25319"/>
                    <a:pt x="20181" y="25986"/>
                  </a:cubicBezTo>
                  <a:cubicBezTo>
                    <a:pt x="20648" y="26653"/>
                    <a:pt x="21149" y="27320"/>
                    <a:pt x="21649" y="27954"/>
                  </a:cubicBezTo>
                  <a:cubicBezTo>
                    <a:pt x="22149" y="28588"/>
                    <a:pt x="22650" y="29255"/>
                    <a:pt x="23050" y="29922"/>
                  </a:cubicBezTo>
                  <a:cubicBezTo>
                    <a:pt x="23250" y="30256"/>
                    <a:pt x="23484" y="30589"/>
                    <a:pt x="23650" y="30956"/>
                  </a:cubicBezTo>
                  <a:cubicBezTo>
                    <a:pt x="23650" y="30989"/>
                    <a:pt x="23684" y="31056"/>
                    <a:pt x="23684" y="31090"/>
                  </a:cubicBezTo>
                  <a:cubicBezTo>
                    <a:pt x="23250" y="31123"/>
                    <a:pt x="22850" y="31223"/>
                    <a:pt x="22483" y="31256"/>
                  </a:cubicBezTo>
                  <a:cubicBezTo>
                    <a:pt x="22216" y="31290"/>
                    <a:pt x="22016" y="31290"/>
                    <a:pt x="21749" y="31356"/>
                  </a:cubicBezTo>
                  <a:lnTo>
                    <a:pt x="21048" y="31356"/>
                  </a:lnTo>
                  <a:cubicBezTo>
                    <a:pt x="20081" y="31356"/>
                    <a:pt x="19080" y="31256"/>
                    <a:pt x="18080" y="31156"/>
                  </a:cubicBezTo>
                  <a:cubicBezTo>
                    <a:pt x="17079" y="31123"/>
                    <a:pt x="16078" y="31156"/>
                    <a:pt x="15178" y="30956"/>
                  </a:cubicBezTo>
                  <a:cubicBezTo>
                    <a:pt x="14210" y="30756"/>
                    <a:pt x="13210" y="30589"/>
                    <a:pt x="12242" y="30322"/>
                  </a:cubicBezTo>
                  <a:cubicBezTo>
                    <a:pt x="11742" y="30222"/>
                    <a:pt x="11308" y="30089"/>
                    <a:pt x="10841" y="29955"/>
                  </a:cubicBezTo>
                  <a:cubicBezTo>
                    <a:pt x="10374" y="29822"/>
                    <a:pt x="9907" y="29655"/>
                    <a:pt x="9474" y="29488"/>
                  </a:cubicBezTo>
                  <a:cubicBezTo>
                    <a:pt x="9007" y="29322"/>
                    <a:pt x="8540" y="29121"/>
                    <a:pt x="8039" y="28988"/>
                  </a:cubicBezTo>
                  <a:cubicBezTo>
                    <a:pt x="7572" y="28821"/>
                    <a:pt x="7072" y="28755"/>
                    <a:pt x="6571" y="28621"/>
                  </a:cubicBezTo>
                  <a:cubicBezTo>
                    <a:pt x="6338" y="28588"/>
                    <a:pt x="6138" y="28488"/>
                    <a:pt x="5871" y="28421"/>
                  </a:cubicBezTo>
                  <a:cubicBezTo>
                    <a:pt x="5671" y="28321"/>
                    <a:pt x="5404" y="28254"/>
                    <a:pt x="5170" y="28154"/>
                  </a:cubicBezTo>
                  <a:lnTo>
                    <a:pt x="3803" y="27620"/>
                  </a:lnTo>
                  <a:lnTo>
                    <a:pt x="3069" y="27320"/>
                  </a:lnTo>
                  <a:cubicBezTo>
                    <a:pt x="2869" y="27253"/>
                    <a:pt x="2635" y="27120"/>
                    <a:pt x="2402" y="26987"/>
                  </a:cubicBezTo>
                  <a:cubicBezTo>
                    <a:pt x="2093" y="26820"/>
                    <a:pt x="1750" y="26755"/>
                    <a:pt x="1434" y="26599"/>
                  </a:cubicBezTo>
                  <a:lnTo>
                    <a:pt x="1434" y="26599"/>
                  </a:lnTo>
                  <a:cubicBezTo>
                    <a:pt x="1526" y="26650"/>
                    <a:pt x="1619" y="26699"/>
                    <a:pt x="1701" y="26753"/>
                  </a:cubicBezTo>
                  <a:cubicBezTo>
                    <a:pt x="1968" y="26853"/>
                    <a:pt x="2168" y="26920"/>
                    <a:pt x="2368" y="27053"/>
                  </a:cubicBezTo>
                  <a:cubicBezTo>
                    <a:pt x="2569" y="27187"/>
                    <a:pt x="2802" y="27287"/>
                    <a:pt x="3036" y="27387"/>
                  </a:cubicBezTo>
                  <a:lnTo>
                    <a:pt x="3703" y="27687"/>
                  </a:lnTo>
                  <a:lnTo>
                    <a:pt x="5070" y="28288"/>
                  </a:lnTo>
                  <a:cubicBezTo>
                    <a:pt x="5304" y="28388"/>
                    <a:pt x="5537" y="28521"/>
                    <a:pt x="5738" y="28588"/>
                  </a:cubicBezTo>
                  <a:cubicBezTo>
                    <a:pt x="6004" y="28688"/>
                    <a:pt x="6205" y="28755"/>
                    <a:pt x="6471" y="28855"/>
                  </a:cubicBezTo>
                  <a:cubicBezTo>
                    <a:pt x="6905" y="28955"/>
                    <a:pt x="7405" y="29088"/>
                    <a:pt x="7872" y="29288"/>
                  </a:cubicBezTo>
                  <a:cubicBezTo>
                    <a:pt x="8339" y="29455"/>
                    <a:pt x="8806" y="29689"/>
                    <a:pt x="9240" y="29822"/>
                  </a:cubicBezTo>
                  <a:cubicBezTo>
                    <a:pt x="9707" y="30055"/>
                    <a:pt x="10174" y="30222"/>
                    <a:pt x="10674" y="30389"/>
                  </a:cubicBezTo>
                  <a:cubicBezTo>
                    <a:pt x="11141" y="30556"/>
                    <a:pt x="11642" y="30656"/>
                    <a:pt x="12075" y="30789"/>
                  </a:cubicBezTo>
                  <a:cubicBezTo>
                    <a:pt x="13043" y="31056"/>
                    <a:pt x="14010" y="31290"/>
                    <a:pt x="15011" y="31557"/>
                  </a:cubicBezTo>
                  <a:cubicBezTo>
                    <a:pt x="15511" y="31657"/>
                    <a:pt x="16012" y="31757"/>
                    <a:pt x="16512" y="31790"/>
                  </a:cubicBezTo>
                  <a:lnTo>
                    <a:pt x="18013" y="31923"/>
                  </a:lnTo>
                  <a:cubicBezTo>
                    <a:pt x="19014" y="31990"/>
                    <a:pt x="19981" y="32124"/>
                    <a:pt x="21015" y="32157"/>
                  </a:cubicBezTo>
                  <a:lnTo>
                    <a:pt x="21749" y="32157"/>
                  </a:lnTo>
                  <a:cubicBezTo>
                    <a:pt x="22016" y="32157"/>
                    <a:pt x="22316" y="32157"/>
                    <a:pt x="22550" y="32124"/>
                  </a:cubicBezTo>
                  <a:cubicBezTo>
                    <a:pt x="23050" y="32090"/>
                    <a:pt x="23550" y="31990"/>
                    <a:pt x="24017" y="31957"/>
                  </a:cubicBezTo>
                  <a:lnTo>
                    <a:pt x="24017" y="31757"/>
                  </a:lnTo>
                  <a:cubicBezTo>
                    <a:pt x="24051" y="31890"/>
                    <a:pt x="24151" y="31957"/>
                    <a:pt x="24184" y="32090"/>
                  </a:cubicBezTo>
                  <a:cubicBezTo>
                    <a:pt x="24584" y="32824"/>
                    <a:pt x="25085" y="33458"/>
                    <a:pt x="25485" y="34158"/>
                  </a:cubicBezTo>
                  <a:cubicBezTo>
                    <a:pt x="25652" y="34492"/>
                    <a:pt x="25852" y="34892"/>
                    <a:pt x="26052" y="35259"/>
                  </a:cubicBezTo>
                  <a:cubicBezTo>
                    <a:pt x="26252" y="35626"/>
                    <a:pt x="26519" y="35960"/>
                    <a:pt x="26719" y="36293"/>
                  </a:cubicBezTo>
                  <a:cubicBezTo>
                    <a:pt x="27186" y="36994"/>
                    <a:pt x="27687" y="37628"/>
                    <a:pt x="28187" y="38295"/>
                  </a:cubicBezTo>
                  <a:cubicBezTo>
                    <a:pt x="28487" y="38728"/>
                    <a:pt x="28754" y="39095"/>
                    <a:pt x="29054" y="39496"/>
                  </a:cubicBezTo>
                  <a:cubicBezTo>
                    <a:pt x="28721" y="39629"/>
                    <a:pt x="28320" y="39729"/>
                    <a:pt x="27920" y="39796"/>
                  </a:cubicBezTo>
                  <a:lnTo>
                    <a:pt x="27420" y="39929"/>
                  </a:lnTo>
                  <a:lnTo>
                    <a:pt x="26919" y="40063"/>
                  </a:lnTo>
                  <a:cubicBezTo>
                    <a:pt x="26652" y="40129"/>
                    <a:pt x="26352" y="40229"/>
                    <a:pt x="26019" y="40296"/>
                  </a:cubicBezTo>
                  <a:cubicBezTo>
                    <a:pt x="24818" y="40596"/>
                    <a:pt x="23550" y="40796"/>
                    <a:pt x="22316" y="40897"/>
                  </a:cubicBezTo>
                  <a:cubicBezTo>
                    <a:pt x="21683" y="40939"/>
                    <a:pt x="21043" y="40960"/>
                    <a:pt x="20400" y="40960"/>
                  </a:cubicBezTo>
                  <a:cubicBezTo>
                    <a:pt x="18503" y="40960"/>
                    <a:pt x="16579" y="40778"/>
                    <a:pt x="14711" y="40430"/>
                  </a:cubicBezTo>
                  <a:cubicBezTo>
                    <a:pt x="13476" y="40163"/>
                    <a:pt x="12209" y="39929"/>
                    <a:pt x="10975" y="39629"/>
                  </a:cubicBezTo>
                  <a:cubicBezTo>
                    <a:pt x="10341" y="39462"/>
                    <a:pt x="9707" y="39395"/>
                    <a:pt x="9073" y="39262"/>
                  </a:cubicBezTo>
                  <a:cubicBezTo>
                    <a:pt x="8806" y="39162"/>
                    <a:pt x="8506" y="39095"/>
                    <a:pt x="8173" y="38962"/>
                  </a:cubicBezTo>
                  <a:cubicBezTo>
                    <a:pt x="8006" y="38928"/>
                    <a:pt x="7872" y="38828"/>
                    <a:pt x="7706" y="38795"/>
                  </a:cubicBezTo>
                  <a:cubicBezTo>
                    <a:pt x="7539" y="38762"/>
                    <a:pt x="7372" y="38728"/>
                    <a:pt x="7239" y="38662"/>
                  </a:cubicBezTo>
                  <a:cubicBezTo>
                    <a:pt x="6004" y="38328"/>
                    <a:pt x="4737" y="38061"/>
                    <a:pt x="3536" y="37728"/>
                  </a:cubicBezTo>
                  <a:cubicBezTo>
                    <a:pt x="2902" y="37561"/>
                    <a:pt x="2335" y="37327"/>
                    <a:pt x="1701" y="37094"/>
                  </a:cubicBezTo>
                  <a:cubicBezTo>
                    <a:pt x="1401" y="36960"/>
                    <a:pt x="1134" y="36827"/>
                    <a:pt x="834" y="36760"/>
                  </a:cubicBezTo>
                  <a:cubicBezTo>
                    <a:pt x="534" y="36627"/>
                    <a:pt x="234" y="36493"/>
                    <a:pt x="0" y="36293"/>
                  </a:cubicBezTo>
                  <a:lnTo>
                    <a:pt x="0" y="36293"/>
                  </a:lnTo>
                  <a:cubicBezTo>
                    <a:pt x="200" y="36560"/>
                    <a:pt x="534" y="36660"/>
                    <a:pt x="834" y="36794"/>
                  </a:cubicBezTo>
                  <a:lnTo>
                    <a:pt x="1701" y="37161"/>
                  </a:lnTo>
                  <a:cubicBezTo>
                    <a:pt x="2302" y="37427"/>
                    <a:pt x="2902" y="37628"/>
                    <a:pt x="3503" y="37828"/>
                  </a:cubicBezTo>
                  <a:cubicBezTo>
                    <a:pt x="4703" y="38228"/>
                    <a:pt x="5971" y="38562"/>
                    <a:pt x="7205" y="38928"/>
                  </a:cubicBezTo>
                  <a:cubicBezTo>
                    <a:pt x="7539" y="38995"/>
                    <a:pt x="7806" y="39095"/>
                    <a:pt x="8139" y="39229"/>
                  </a:cubicBezTo>
                  <a:cubicBezTo>
                    <a:pt x="8406" y="39329"/>
                    <a:pt x="8706" y="39462"/>
                    <a:pt x="9040" y="39562"/>
                  </a:cubicBezTo>
                  <a:cubicBezTo>
                    <a:pt x="9674" y="39729"/>
                    <a:pt x="10307" y="39829"/>
                    <a:pt x="10908" y="39996"/>
                  </a:cubicBezTo>
                  <a:lnTo>
                    <a:pt x="14677" y="40897"/>
                  </a:lnTo>
                  <a:cubicBezTo>
                    <a:pt x="16901" y="41371"/>
                    <a:pt x="19230" y="41608"/>
                    <a:pt x="21524" y="41608"/>
                  </a:cubicBezTo>
                  <a:cubicBezTo>
                    <a:pt x="21811" y="41608"/>
                    <a:pt x="22097" y="41604"/>
                    <a:pt x="22383" y="41597"/>
                  </a:cubicBezTo>
                  <a:cubicBezTo>
                    <a:pt x="23684" y="41564"/>
                    <a:pt x="24985" y="41397"/>
                    <a:pt x="26252" y="41097"/>
                  </a:cubicBezTo>
                  <a:cubicBezTo>
                    <a:pt x="26586" y="41063"/>
                    <a:pt x="26886" y="40930"/>
                    <a:pt x="27220" y="40897"/>
                  </a:cubicBezTo>
                  <a:cubicBezTo>
                    <a:pt x="27386" y="40830"/>
                    <a:pt x="27520" y="40796"/>
                    <a:pt x="27687" y="40763"/>
                  </a:cubicBezTo>
                  <a:cubicBezTo>
                    <a:pt x="27853" y="40730"/>
                    <a:pt x="27987" y="40730"/>
                    <a:pt x="28154" y="40663"/>
                  </a:cubicBezTo>
                  <a:cubicBezTo>
                    <a:pt x="28587" y="40596"/>
                    <a:pt x="29088" y="40496"/>
                    <a:pt x="29655" y="40329"/>
                  </a:cubicBezTo>
                  <a:cubicBezTo>
                    <a:pt x="30088" y="40997"/>
                    <a:pt x="30555" y="41664"/>
                    <a:pt x="30922" y="42398"/>
                  </a:cubicBezTo>
                  <a:cubicBezTo>
                    <a:pt x="31389" y="43131"/>
                    <a:pt x="31923" y="43799"/>
                    <a:pt x="32523" y="44399"/>
                  </a:cubicBezTo>
                  <a:cubicBezTo>
                    <a:pt x="32990" y="44899"/>
                    <a:pt x="33424" y="45300"/>
                    <a:pt x="33858" y="45767"/>
                  </a:cubicBezTo>
                  <a:lnTo>
                    <a:pt x="32857" y="46134"/>
                  </a:lnTo>
                  <a:lnTo>
                    <a:pt x="31056" y="46767"/>
                  </a:lnTo>
                  <a:lnTo>
                    <a:pt x="29254" y="47401"/>
                  </a:lnTo>
                  <a:cubicBezTo>
                    <a:pt x="28987" y="47501"/>
                    <a:pt x="28687" y="47601"/>
                    <a:pt x="28354" y="47735"/>
                  </a:cubicBezTo>
                  <a:cubicBezTo>
                    <a:pt x="28053" y="47835"/>
                    <a:pt x="27720" y="47968"/>
                    <a:pt x="27420" y="48102"/>
                  </a:cubicBezTo>
                  <a:cubicBezTo>
                    <a:pt x="26853" y="48402"/>
                    <a:pt x="26252" y="48669"/>
                    <a:pt x="25718" y="48902"/>
                  </a:cubicBezTo>
                  <a:cubicBezTo>
                    <a:pt x="25585" y="48936"/>
                    <a:pt x="25418" y="49036"/>
                    <a:pt x="25318" y="49069"/>
                  </a:cubicBezTo>
                  <a:cubicBezTo>
                    <a:pt x="25151" y="49102"/>
                    <a:pt x="25018" y="49202"/>
                    <a:pt x="24851" y="49236"/>
                  </a:cubicBezTo>
                  <a:cubicBezTo>
                    <a:pt x="24551" y="49369"/>
                    <a:pt x="24251" y="49469"/>
                    <a:pt x="23917" y="49603"/>
                  </a:cubicBezTo>
                  <a:cubicBezTo>
                    <a:pt x="23350" y="49870"/>
                    <a:pt x="22750" y="50103"/>
                    <a:pt x="22183" y="50270"/>
                  </a:cubicBezTo>
                  <a:cubicBezTo>
                    <a:pt x="21582" y="50470"/>
                    <a:pt x="20982" y="50637"/>
                    <a:pt x="20348" y="50804"/>
                  </a:cubicBezTo>
                  <a:cubicBezTo>
                    <a:pt x="19147" y="51137"/>
                    <a:pt x="17880" y="51437"/>
                    <a:pt x="16645" y="51604"/>
                  </a:cubicBezTo>
                  <a:cubicBezTo>
                    <a:pt x="16012" y="51704"/>
                    <a:pt x="15378" y="51771"/>
                    <a:pt x="14744" y="51804"/>
                  </a:cubicBezTo>
                  <a:lnTo>
                    <a:pt x="12843" y="51971"/>
                  </a:lnTo>
                  <a:cubicBezTo>
                    <a:pt x="11934" y="52067"/>
                    <a:pt x="11026" y="52145"/>
                    <a:pt x="10118" y="52145"/>
                  </a:cubicBezTo>
                  <a:cubicBezTo>
                    <a:pt x="9759" y="52145"/>
                    <a:pt x="9399" y="52133"/>
                    <a:pt x="9040" y="52105"/>
                  </a:cubicBezTo>
                  <a:cubicBezTo>
                    <a:pt x="7806" y="52071"/>
                    <a:pt x="6505" y="51904"/>
                    <a:pt x="5237" y="51638"/>
                  </a:cubicBezTo>
                  <a:lnTo>
                    <a:pt x="5237" y="51638"/>
                  </a:lnTo>
                  <a:cubicBezTo>
                    <a:pt x="6505" y="51938"/>
                    <a:pt x="7739" y="52138"/>
                    <a:pt x="9040" y="52238"/>
                  </a:cubicBezTo>
                  <a:cubicBezTo>
                    <a:pt x="9537" y="52263"/>
                    <a:pt x="10024" y="52274"/>
                    <a:pt x="10509" y="52274"/>
                  </a:cubicBezTo>
                  <a:cubicBezTo>
                    <a:pt x="11293" y="52274"/>
                    <a:pt x="12072" y="52246"/>
                    <a:pt x="12876" y="52205"/>
                  </a:cubicBezTo>
                  <a:lnTo>
                    <a:pt x="14811" y="52071"/>
                  </a:lnTo>
                  <a:cubicBezTo>
                    <a:pt x="15411" y="52038"/>
                    <a:pt x="16078" y="51971"/>
                    <a:pt x="16712" y="51904"/>
                  </a:cubicBezTo>
                  <a:cubicBezTo>
                    <a:pt x="18013" y="51738"/>
                    <a:pt x="19247" y="51537"/>
                    <a:pt x="20515" y="51204"/>
                  </a:cubicBezTo>
                  <a:lnTo>
                    <a:pt x="22383" y="50704"/>
                  </a:lnTo>
                  <a:cubicBezTo>
                    <a:pt x="23017" y="50537"/>
                    <a:pt x="23650" y="50270"/>
                    <a:pt x="24217" y="50070"/>
                  </a:cubicBezTo>
                  <a:cubicBezTo>
                    <a:pt x="24518" y="49936"/>
                    <a:pt x="24818" y="49870"/>
                    <a:pt x="25085" y="49736"/>
                  </a:cubicBezTo>
                  <a:cubicBezTo>
                    <a:pt x="25251" y="49703"/>
                    <a:pt x="25385" y="49636"/>
                    <a:pt x="25552" y="49603"/>
                  </a:cubicBezTo>
                  <a:cubicBezTo>
                    <a:pt x="25718" y="49569"/>
                    <a:pt x="25885" y="49536"/>
                    <a:pt x="26019" y="49436"/>
                  </a:cubicBezTo>
                  <a:cubicBezTo>
                    <a:pt x="26619" y="49202"/>
                    <a:pt x="27220" y="48936"/>
                    <a:pt x="27753" y="48702"/>
                  </a:cubicBezTo>
                  <a:cubicBezTo>
                    <a:pt x="28053" y="48569"/>
                    <a:pt x="28354" y="48435"/>
                    <a:pt x="28621" y="48369"/>
                  </a:cubicBezTo>
                  <a:cubicBezTo>
                    <a:pt x="28921" y="48268"/>
                    <a:pt x="29221" y="48135"/>
                    <a:pt x="29555" y="48068"/>
                  </a:cubicBezTo>
                  <a:lnTo>
                    <a:pt x="31389" y="47468"/>
                  </a:lnTo>
                  <a:lnTo>
                    <a:pt x="33224" y="46901"/>
                  </a:lnTo>
                  <a:cubicBezTo>
                    <a:pt x="33691" y="46767"/>
                    <a:pt x="34158" y="46601"/>
                    <a:pt x="34591" y="46434"/>
                  </a:cubicBezTo>
                  <a:cubicBezTo>
                    <a:pt x="35058" y="46934"/>
                    <a:pt x="35459" y="47435"/>
                    <a:pt x="35892" y="47935"/>
                  </a:cubicBezTo>
                  <a:cubicBezTo>
                    <a:pt x="36393" y="48569"/>
                    <a:pt x="36893" y="49202"/>
                    <a:pt x="37393" y="49870"/>
                  </a:cubicBezTo>
                  <a:cubicBezTo>
                    <a:pt x="37694" y="50270"/>
                    <a:pt x="38027" y="50704"/>
                    <a:pt x="38294" y="51070"/>
                  </a:cubicBezTo>
                  <a:cubicBezTo>
                    <a:pt x="38261" y="51104"/>
                    <a:pt x="38194" y="51137"/>
                    <a:pt x="38127" y="51204"/>
                  </a:cubicBezTo>
                  <a:cubicBezTo>
                    <a:pt x="37894" y="51404"/>
                    <a:pt x="37627" y="51604"/>
                    <a:pt x="37393" y="51738"/>
                  </a:cubicBezTo>
                  <a:cubicBezTo>
                    <a:pt x="37260" y="51804"/>
                    <a:pt x="37127" y="51904"/>
                    <a:pt x="37027" y="51938"/>
                  </a:cubicBezTo>
                  <a:lnTo>
                    <a:pt x="36593" y="52138"/>
                  </a:lnTo>
                  <a:cubicBezTo>
                    <a:pt x="36293" y="52305"/>
                    <a:pt x="36059" y="52438"/>
                    <a:pt x="35759" y="52572"/>
                  </a:cubicBezTo>
                  <a:lnTo>
                    <a:pt x="34091" y="53439"/>
                  </a:lnTo>
                  <a:cubicBezTo>
                    <a:pt x="33524" y="53739"/>
                    <a:pt x="32957" y="54073"/>
                    <a:pt x="32457" y="54440"/>
                  </a:cubicBezTo>
                  <a:lnTo>
                    <a:pt x="31689" y="54973"/>
                  </a:lnTo>
                  <a:cubicBezTo>
                    <a:pt x="31423" y="55140"/>
                    <a:pt x="31122" y="55307"/>
                    <a:pt x="30889" y="55540"/>
                  </a:cubicBezTo>
                  <a:cubicBezTo>
                    <a:pt x="30388" y="55907"/>
                    <a:pt x="29888" y="56308"/>
                    <a:pt x="29388" y="56641"/>
                  </a:cubicBezTo>
                  <a:cubicBezTo>
                    <a:pt x="29121" y="56808"/>
                    <a:pt x="28887" y="57041"/>
                    <a:pt x="28621" y="57208"/>
                  </a:cubicBezTo>
                  <a:cubicBezTo>
                    <a:pt x="28387" y="57375"/>
                    <a:pt x="28087" y="57542"/>
                    <a:pt x="27853" y="57642"/>
                  </a:cubicBezTo>
                  <a:cubicBezTo>
                    <a:pt x="27286" y="57942"/>
                    <a:pt x="26753" y="58242"/>
                    <a:pt x="26185" y="58543"/>
                  </a:cubicBezTo>
                  <a:cubicBezTo>
                    <a:pt x="25051" y="59076"/>
                    <a:pt x="23917" y="59577"/>
                    <a:pt x="22750" y="60110"/>
                  </a:cubicBezTo>
                  <a:lnTo>
                    <a:pt x="21916" y="60477"/>
                  </a:lnTo>
                  <a:cubicBezTo>
                    <a:pt x="21616" y="60611"/>
                    <a:pt x="21349" y="60744"/>
                    <a:pt x="21048" y="60811"/>
                  </a:cubicBezTo>
                  <a:cubicBezTo>
                    <a:pt x="20448" y="61044"/>
                    <a:pt x="19881" y="61244"/>
                    <a:pt x="19247" y="61411"/>
                  </a:cubicBezTo>
                  <a:cubicBezTo>
                    <a:pt x="18046" y="61745"/>
                    <a:pt x="16779" y="61945"/>
                    <a:pt x="15578" y="62145"/>
                  </a:cubicBezTo>
                  <a:cubicBezTo>
                    <a:pt x="14944" y="62245"/>
                    <a:pt x="14344" y="62312"/>
                    <a:pt x="13710" y="62379"/>
                  </a:cubicBezTo>
                  <a:cubicBezTo>
                    <a:pt x="13076" y="62412"/>
                    <a:pt x="12442" y="62445"/>
                    <a:pt x="11842" y="62545"/>
                  </a:cubicBezTo>
                  <a:cubicBezTo>
                    <a:pt x="12442" y="62445"/>
                    <a:pt x="13076" y="62445"/>
                    <a:pt x="13710" y="62445"/>
                  </a:cubicBezTo>
                  <a:cubicBezTo>
                    <a:pt x="14344" y="62445"/>
                    <a:pt x="14944" y="62379"/>
                    <a:pt x="15578" y="62279"/>
                  </a:cubicBezTo>
                  <a:cubicBezTo>
                    <a:pt x="16845" y="62112"/>
                    <a:pt x="18080" y="61912"/>
                    <a:pt x="19281" y="61611"/>
                  </a:cubicBezTo>
                  <a:cubicBezTo>
                    <a:pt x="19914" y="61445"/>
                    <a:pt x="20515" y="61278"/>
                    <a:pt x="21115" y="61078"/>
                  </a:cubicBezTo>
                  <a:cubicBezTo>
                    <a:pt x="21415" y="60978"/>
                    <a:pt x="21716" y="60878"/>
                    <a:pt x="22016" y="60744"/>
                  </a:cubicBezTo>
                  <a:lnTo>
                    <a:pt x="22883" y="60377"/>
                  </a:lnTo>
                  <a:cubicBezTo>
                    <a:pt x="24051" y="59877"/>
                    <a:pt x="25218" y="59410"/>
                    <a:pt x="26352" y="58909"/>
                  </a:cubicBezTo>
                  <a:cubicBezTo>
                    <a:pt x="26919" y="58643"/>
                    <a:pt x="27453" y="58376"/>
                    <a:pt x="28053" y="58076"/>
                  </a:cubicBezTo>
                  <a:cubicBezTo>
                    <a:pt x="28354" y="57942"/>
                    <a:pt x="28587" y="57775"/>
                    <a:pt x="28887" y="57609"/>
                  </a:cubicBezTo>
                  <a:cubicBezTo>
                    <a:pt x="29188" y="57442"/>
                    <a:pt x="29421" y="57275"/>
                    <a:pt x="29688" y="57075"/>
                  </a:cubicBezTo>
                  <a:cubicBezTo>
                    <a:pt x="30222" y="56708"/>
                    <a:pt x="30689" y="56308"/>
                    <a:pt x="31222" y="55974"/>
                  </a:cubicBezTo>
                  <a:cubicBezTo>
                    <a:pt x="31723" y="55640"/>
                    <a:pt x="32256" y="55307"/>
                    <a:pt x="32790" y="54973"/>
                  </a:cubicBezTo>
                  <a:cubicBezTo>
                    <a:pt x="33357" y="54640"/>
                    <a:pt x="33858" y="54373"/>
                    <a:pt x="34425" y="54073"/>
                  </a:cubicBezTo>
                  <a:lnTo>
                    <a:pt x="36126" y="53272"/>
                  </a:lnTo>
                  <a:cubicBezTo>
                    <a:pt x="36426" y="53139"/>
                    <a:pt x="36726" y="52972"/>
                    <a:pt x="36960" y="52872"/>
                  </a:cubicBezTo>
                  <a:lnTo>
                    <a:pt x="37393" y="52638"/>
                  </a:lnTo>
                  <a:cubicBezTo>
                    <a:pt x="37527" y="52572"/>
                    <a:pt x="37694" y="52538"/>
                    <a:pt x="37794" y="52405"/>
                  </a:cubicBezTo>
                  <a:cubicBezTo>
                    <a:pt x="38094" y="52238"/>
                    <a:pt x="38361" y="52038"/>
                    <a:pt x="38594" y="51871"/>
                  </a:cubicBezTo>
                  <a:cubicBezTo>
                    <a:pt x="38694" y="51804"/>
                    <a:pt x="38728" y="51771"/>
                    <a:pt x="38794" y="51738"/>
                  </a:cubicBezTo>
                  <a:lnTo>
                    <a:pt x="38794" y="51771"/>
                  </a:lnTo>
                  <a:lnTo>
                    <a:pt x="40296" y="53739"/>
                  </a:lnTo>
                  <a:lnTo>
                    <a:pt x="40362" y="53772"/>
                  </a:lnTo>
                  <a:cubicBezTo>
                    <a:pt x="40229" y="53806"/>
                    <a:pt x="40095" y="53872"/>
                    <a:pt x="39962" y="53939"/>
                  </a:cubicBezTo>
                  <a:lnTo>
                    <a:pt x="39462" y="54206"/>
                  </a:lnTo>
                  <a:cubicBezTo>
                    <a:pt x="39295" y="54306"/>
                    <a:pt x="39128" y="54406"/>
                    <a:pt x="39028" y="54540"/>
                  </a:cubicBezTo>
                  <a:cubicBezTo>
                    <a:pt x="38761" y="54773"/>
                    <a:pt x="38528" y="54973"/>
                    <a:pt x="38294" y="55207"/>
                  </a:cubicBezTo>
                  <a:cubicBezTo>
                    <a:pt x="38061" y="55407"/>
                    <a:pt x="37760" y="55607"/>
                    <a:pt x="37527" y="55807"/>
                  </a:cubicBezTo>
                  <a:cubicBezTo>
                    <a:pt x="36459" y="56708"/>
                    <a:pt x="35559" y="57609"/>
                    <a:pt x="34625" y="58576"/>
                  </a:cubicBezTo>
                  <a:cubicBezTo>
                    <a:pt x="34191" y="59043"/>
                    <a:pt x="33724" y="59543"/>
                    <a:pt x="33257" y="60044"/>
                  </a:cubicBezTo>
                  <a:lnTo>
                    <a:pt x="31923" y="61478"/>
                  </a:lnTo>
                  <a:cubicBezTo>
                    <a:pt x="31456" y="61978"/>
                    <a:pt x="31056" y="62445"/>
                    <a:pt x="30589" y="62912"/>
                  </a:cubicBezTo>
                  <a:cubicBezTo>
                    <a:pt x="30122" y="63379"/>
                    <a:pt x="29621" y="63780"/>
                    <a:pt x="29121" y="64213"/>
                  </a:cubicBezTo>
                  <a:cubicBezTo>
                    <a:pt x="28621" y="64614"/>
                    <a:pt x="28120" y="65047"/>
                    <a:pt x="27586" y="65447"/>
                  </a:cubicBezTo>
                  <a:cubicBezTo>
                    <a:pt x="27086" y="65881"/>
                    <a:pt x="26586" y="66315"/>
                    <a:pt x="26085" y="66782"/>
                  </a:cubicBezTo>
                  <a:cubicBezTo>
                    <a:pt x="25585" y="67249"/>
                    <a:pt x="25118" y="67716"/>
                    <a:pt x="24618" y="68149"/>
                  </a:cubicBezTo>
                  <a:cubicBezTo>
                    <a:pt x="24117" y="68616"/>
                    <a:pt x="23617" y="69050"/>
                    <a:pt x="23117" y="69450"/>
                  </a:cubicBezTo>
                  <a:lnTo>
                    <a:pt x="22383" y="70084"/>
                  </a:lnTo>
                  <a:lnTo>
                    <a:pt x="21616" y="70718"/>
                  </a:lnTo>
                  <a:cubicBezTo>
                    <a:pt x="21115" y="71118"/>
                    <a:pt x="20548" y="71452"/>
                    <a:pt x="19948" y="71785"/>
                  </a:cubicBezTo>
                  <a:cubicBezTo>
                    <a:pt x="18780" y="72419"/>
                    <a:pt x="17579" y="72886"/>
                    <a:pt x="16345" y="73386"/>
                  </a:cubicBezTo>
                  <a:cubicBezTo>
                    <a:pt x="17579" y="72919"/>
                    <a:pt x="18847" y="72486"/>
                    <a:pt x="20014" y="71885"/>
                  </a:cubicBezTo>
                  <a:cubicBezTo>
                    <a:pt x="20581" y="71585"/>
                    <a:pt x="21182" y="71252"/>
                    <a:pt x="21716" y="70818"/>
                  </a:cubicBezTo>
                  <a:cubicBezTo>
                    <a:pt x="22016" y="70618"/>
                    <a:pt x="22249" y="70418"/>
                    <a:pt x="22516" y="70218"/>
                  </a:cubicBezTo>
                  <a:lnTo>
                    <a:pt x="23283" y="69584"/>
                  </a:lnTo>
                  <a:cubicBezTo>
                    <a:pt x="23850" y="69150"/>
                    <a:pt x="24351" y="68783"/>
                    <a:pt x="24851" y="68316"/>
                  </a:cubicBezTo>
                  <a:cubicBezTo>
                    <a:pt x="25352" y="67916"/>
                    <a:pt x="25852" y="67449"/>
                    <a:pt x="26352" y="66982"/>
                  </a:cubicBezTo>
                  <a:cubicBezTo>
                    <a:pt x="26853" y="66582"/>
                    <a:pt x="27353" y="66115"/>
                    <a:pt x="27853" y="65748"/>
                  </a:cubicBezTo>
                  <a:cubicBezTo>
                    <a:pt x="28387" y="65314"/>
                    <a:pt x="28887" y="64947"/>
                    <a:pt x="29421" y="64547"/>
                  </a:cubicBezTo>
                  <a:cubicBezTo>
                    <a:pt x="29921" y="64113"/>
                    <a:pt x="30455" y="63713"/>
                    <a:pt x="30956" y="63246"/>
                  </a:cubicBezTo>
                  <a:cubicBezTo>
                    <a:pt x="31456" y="62779"/>
                    <a:pt x="31923" y="62312"/>
                    <a:pt x="32390" y="61812"/>
                  </a:cubicBezTo>
                  <a:lnTo>
                    <a:pt x="33758" y="60411"/>
                  </a:lnTo>
                  <a:lnTo>
                    <a:pt x="35125" y="59043"/>
                  </a:lnTo>
                  <a:cubicBezTo>
                    <a:pt x="36093" y="58109"/>
                    <a:pt x="37060" y="57208"/>
                    <a:pt x="38061" y="56408"/>
                  </a:cubicBezTo>
                  <a:cubicBezTo>
                    <a:pt x="38294" y="56207"/>
                    <a:pt x="38561" y="56041"/>
                    <a:pt x="38861" y="55807"/>
                  </a:cubicBezTo>
                  <a:cubicBezTo>
                    <a:pt x="39128" y="55607"/>
                    <a:pt x="39395" y="55374"/>
                    <a:pt x="39628" y="55140"/>
                  </a:cubicBezTo>
                  <a:cubicBezTo>
                    <a:pt x="39762" y="55073"/>
                    <a:pt x="39895" y="54973"/>
                    <a:pt x="39962" y="54907"/>
                  </a:cubicBezTo>
                  <a:cubicBezTo>
                    <a:pt x="40095" y="54806"/>
                    <a:pt x="40229" y="54773"/>
                    <a:pt x="40362" y="54740"/>
                  </a:cubicBezTo>
                  <a:cubicBezTo>
                    <a:pt x="40462" y="54706"/>
                    <a:pt x="40629" y="54606"/>
                    <a:pt x="40763" y="54606"/>
                  </a:cubicBezTo>
                  <a:cubicBezTo>
                    <a:pt x="40863" y="54606"/>
                    <a:pt x="40929" y="54573"/>
                    <a:pt x="40963" y="54573"/>
                  </a:cubicBezTo>
                  <a:cubicBezTo>
                    <a:pt x="41196" y="54873"/>
                    <a:pt x="41430" y="55207"/>
                    <a:pt x="41630" y="55540"/>
                  </a:cubicBezTo>
                  <a:cubicBezTo>
                    <a:pt x="41596" y="55574"/>
                    <a:pt x="41596" y="55640"/>
                    <a:pt x="41530" y="55707"/>
                  </a:cubicBezTo>
                  <a:cubicBezTo>
                    <a:pt x="41463" y="55774"/>
                    <a:pt x="41396" y="55874"/>
                    <a:pt x="41363" y="55974"/>
                  </a:cubicBezTo>
                  <a:cubicBezTo>
                    <a:pt x="41296" y="56074"/>
                    <a:pt x="41263" y="56207"/>
                    <a:pt x="41196" y="56274"/>
                  </a:cubicBezTo>
                  <a:cubicBezTo>
                    <a:pt x="41029" y="56708"/>
                    <a:pt x="40863" y="57041"/>
                    <a:pt x="40729" y="57442"/>
                  </a:cubicBezTo>
                  <a:cubicBezTo>
                    <a:pt x="40462" y="58276"/>
                    <a:pt x="40296" y="59076"/>
                    <a:pt x="40195" y="59910"/>
                  </a:cubicBezTo>
                  <a:cubicBezTo>
                    <a:pt x="39929" y="61478"/>
                    <a:pt x="39462" y="63079"/>
                    <a:pt x="39095" y="64647"/>
                  </a:cubicBezTo>
                  <a:cubicBezTo>
                    <a:pt x="38728" y="66248"/>
                    <a:pt x="38127" y="67782"/>
                    <a:pt x="37460" y="69250"/>
                  </a:cubicBezTo>
                  <a:cubicBezTo>
                    <a:pt x="36760" y="70718"/>
                    <a:pt x="35692" y="71952"/>
                    <a:pt x="34725" y="73286"/>
                  </a:cubicBezTo>
                  <a:cubicBezTo>
                    <a:pt x="35726" y="71985"/>
                    <a:pt x="36893" y="70818"/>
                    <a:pt x="37694" y="69384"/>
                  </a:cubicBezTo>
                  <a:cubicBezTo>
                    <a:pt x="38428" y="67916"/>
                    <a:pt x="39095" y="66415"/>
                    <a:pt x="39562" y="64780"/>
                  </a:cubicBezTo>
                  <a:cubicBezTo>
                    <a:pt x="40029" y="63213"/>
                    <a:pt x="40529" y="61645"/>
                    <a:pt x="40896" y="60044"/>
                  </a:cubicBezTo>
                  <a:cubicBezTo>
                    <a:pt x="41063" y="59243"/>
                    <a:pt x="41230" y="58442"/>
                    <a:pt x="41530" y="57709"/>
                  </a:cubicBezTo>
                  <a:cubicBezTo>
                    <a:pt x="41630" y="57375"/>
                    <a:pt x="41863" y="56941"/>
                    <a:pt x="41963" y="56608"/>
                  </a:cubicBezTo>
                  <a:lnTo>
                    <a:pt x="42097" y="56374"/>
                  </a:lnTo>
                  <a:cubicBezTo>
                    <a:pt x="42130" y="56308"/>
                    <a:pt x="42130" y="56274"/>
                    <a:pt x="42197" y="56241"/>
                  </a:cubicBezTo>
                  <a:lnTo>
                    <a:pt x="44599" y="59610"/>
                  </a:lnTo>
                  <a:lnTo>
                    <a:pt x="50269" y="67616"/>
                  </a:lnTo>
                  <a:lnTo>
                    <a:pt x="55907" y="75621"/>
                  </a:lnTo>
                  <a:lnTo>
                    <a:pt x="57241" y="74754"/>
                  </a:lnTo>
                  <a:lnTo>
                    <a:pt x="51504" y="66915"/>
                  </a:lnTo>
                  <a:lnTo>
                    <a:pt x="45833" y="58909"/>
                  </a:lnTo>
                  <a:lnTo>
                    <a:pt x="43565" y="55774"/>
                  </a:lnTo>
                  <a:cubicBezTo>
                    <a:pt x="44032" y="55774"/>
                    <a:pt x="44432" y="55740"/>
                    <a:pt x="44865" y="55707"/>
                  </a:cubicBezTo>
                  <a:cubicBezTo>
                    <a:pt x="45199" y="55707"/>
                    <a:pt x="45566" y="55707"/>
                    <a:pt x="45933" y="55640"/>
                  </a:cubicBezTo>
                  <a:cubicBezTo>
                    <a:pt x="46300" y="55607"/>
                    <a:pt x="46633" y="55574"/>
                    <a:pt x="47034" y="55540"/>
                  </a:cubicBezTo>
                  <a:cubicBezTo>
                    <a:pt x="47367" y="55474"/>
                    <a:pt x="47734" y="55440"/>
                    <a:pt x="48068" y="55407"/>
                  </a:cubicBezTo>
                  <a:cubicBezTo>
                    <a:pt x="48435" y="55340"/>
                    <a:pt x="48768" y="55307"/>
                    <a:pt x="49135" y="55307"/>
                  </a:cubicBezTo>
                  <a:cubicBezTo>
                    <a:pt x="49869" y="55240"/>
                    <a:pt x="50570" y="55173"/>
                    <a:pt x="51237" y="55173"/>
                  </a:cubicBezTo>
                  <a:cubicBezTo>
                    <a:pt x="51570" y="55173"/>
                    <a:pt x="51937" y="55173"/>
                    <a:pt x="52271" y="55240"/>
                  </a:cubicBezTo>
                  <a:cubicBezTo>
                    <a:pt x="52604" y="55273"/>
                    <a:pt x="52971" y="55273"/>
                    <a:pt x="53372" y="55273"/>
                  </a:cubicBezTo>
                  <a:cubicBezTo>
                    <a:pt x="54072" y="55273"/>
                    <a:pt x="54773" y="55173"/>
                    <a:pt x="55473" y="55007"/>
                  </a:cubicBezTo>
                  <a:cubicBezTo>
                    <a:pt x="55807" y="54940"/>
                    <a:pt x="56207" y="54840"/>
                    <a:pt x="56540" y="54740"/>
                  </a:cubicBezTo>
                  <a:lnTo>
                    <a:pt x="57541" y="54339"/>
                  </a:lnTo>
                  <a:cubicBezTo>
                    <a:pt x="58208" y="54106"/>
                    <a:pt x="58875" y="53806"/>
                    <a:pt x="59443" y="53405"/>
                  </a:cubicBezTo>
                  <a:lnTo>
                    <a:pt x="59443" y="53405"/>
                  </a:lnTo>
                  <a:cubicBezTo>
                    <a:pt x="58875" y="53772"/>
                    <a:pt x="58142" y="54006"/>
                    <a:pt x="57474" y="54239"/>
                  </a:cubicBezTo>
                  <a:cubicBezTo>
                    <a:pt x="57141" y="54339"/>
                    <a:pt x="56807" y="54440"/>
                    <a:pt x="56474" y="54573"/>
                  </a:cubicBezTo>
                  <a:cubicBezTo>
                    <a:pt x="56140" y="54640"/>
                    <a:pt x="55807" y="54740"/>
                    <a:pt x="55440" y="54806"/>
                  </a:cubicBezTo>
                  <a:cubicBezTo>
                    <a:pt x="54905" y="54908"/>
                    <a:pt x="54389" y="54952"/>
                    <a:pt x="53863" y="54952"/>
                  </a:cubicBezTo>
                  <a:cubicBezTo>
                    <a:pt x="53700" y="54952"/>
                    <a:pt x="53537" y="54948"/>
                    <a:pt x="53372" y="54940"/>
                  </a:cubicBezTo>
                  <a:cubicBezTo>
                    <a:pt x="53038" y="54940"/>
                    <a:pt x="52704" y="54907"/>
                    <a:pt x="52304" y="54806"/>
                  </a:cubicBezTo>
                  <a:cubicBezTo>
                    <a:pt x="51937" y="54773"/>
                    <a:pt x="51604" y="54740"/>
                    <a:pt x="51237" y="54740"/>
                  </a:cubicBezTo>
                  <a:cubicBezTo>
                    <a:pt x="51031" y="54730"/>
                    <a:pt x="50823" y="54726"/>
                    <a:pt x="50614" y="54726"/>
                  </a:cubicBezTo>
                  <a:cubicBezTo>
                    <a:pt x="50109" y="54726"/>
                    <a:pt x="49597" y="54750"/>
                    <a:pt x="49102" y="54773"/>
                  </a:cubicBezTo>
                  <a:cubicBezTo>
                    <a:pt x="48768" y="54773"/>
                    <a:pt x="48401" y="54806"/>
                    <a:pt x="48068" y="54806"/>
                  </a:cubicBezTo>
                  <a:cubicBezTo>
                    <a:pt x="47701" y="54806"/>
                    <a:pt x="47367" y="54840"/>
                    <a:pt x="46967" y="54840"/>
                  </a:cubicBezTo>
                  <a:cubicBezTo>
                    <a:pt x="46633" y="54907"/>
                    <a:pt x="46266" y="54907"/>
                    <a:pt x="45933" y="54907"/>
                  </a:cubicBezTo>
                  <a:lnTo>
                    <a:pt x="44899" y="54907"/>
                  </a:lnTo>
                  <a:cubicBezTo>
                    <a:pt x="44665" y="54907"/>
                    <a:pt x="44436" y="54910"/>
                    <a:pt x="44211" y="54910"/>
                  </a:cubicBezTo>
                  <a:cubicBezTo>
                    <a:pt x="43761" y="54910"/>
                    <a:pt x="43331" y="54895"/>
                    <a:pt x="42931" y="54806"/>
                  </a:cubicBezTo>
                  <a:lnTo>
                    <a:pt x="42530" y="54273"/>
                  </a:lnTo>
                  <a:cubicBezTo>
                    <a:pt x="42764" y="54073"/>
                    <a:pt x="43064" y="53839"/>
                    <a:pt x="43331" y="53672"/>
                  </a:cubicBezTo>
                  <a:cubicBezTo>
                    <a:pt x="43531" y="53572"/>
                    <a:pt x="43698" y="53439"/>
                    <a:pt x="43898" y="53305"/>
                  </a:cubicBezTo>
                  <a:lnTo>
                    <a:pt x="44532" y="52938"/>
                  </a:lnTo>
                  <a:cubicBezTo>
                    <a:pt x="44932" y="52638"/>
                    <a:pt x="45332" y="52338"/>
                    <a:pt x="45699" y="52105"/>
                  </a:cubicBezTo>
                  <a:cubicBezTo>
                    <a:pt x="46066" y="51838"/>
                    <a:pt x="46500" y="51638"/>
                    <a:pt x="46900" y="51404"/>
                  </a:cubicBezTo>
                  <a:lnTo>
                    <a:pt x="49402" y="50003"/>
                  </a:lnTo>
                  <a:cubicBezTo>
                    <a:pt x="50236" y="49569"/>
                    <a:pt x="51103" y="49236"/>
                    <a:pt x="52004" y="48836"/>
                  </a:cubicBezTo>
                  <a:cubicBezTo>
                    <a:pt x="52438" y="48635"/>
                    <a:pt x="52871" y="48469"/>
                    <a:pt x="53271" y="48268"/>
                  </a:cubicBezTo>
                  <a:cubicBezTo>
                    <a:pt x="53705" y="48068"/>
                    <a:pt x="54105" y="47801"/>
                    <a:pt x="54539" y="47601"/>
                  </a:cubicBezTo>
                  <a:cubicBezTo>
                    <a:pt x="55373" y="47134"/>
                    <a:pt x="56207" y="46634"/>
                    <a:pt x="56941" y="46067"/>
                  </a:cubicBezTo>
                  <a:cubicBezTo>
                    <a:pt x="57341" y="45767"/>
                    <a:pt x="57708" y="45466"/>
                    <a:pt x="58042" y="45133"/>
                  </a:cubicBezTo>
                  <a:cubicBezTo>
                    <a:pt x="58375" y="44799"/>
                    <a:pt x="58742" y="44466"/>
                    <a:pt x="59076" y="44166"/>
                  </a:cubicBezTo>
                  <a:cubicBezTo>
                    <a:pt x="59776" y="43565"/>
                    <a:pt x="60577" y="42998"/>
                    <a:pt x="61210" y="42298"/>
                  </a:cubicBezTo>
                  <a:lnTo>
                    <a:pt x="61210" y="42298"/>
                  </a:lnTo>
                  <a:cubicBezTo>
                    <a:pt x="60543" y="42965"/>
                    <a:pt x="59743" y="43498"/>
                    <a:pt x="59009" y="44099"/>
                  </a:cubicBezTo>
                  <a:cubicBezTo>
                    <a:pt x="58609" y="44399"/>
                    <a:pt x="58242" y="44666"/>
                    <a:pt x="57908" y="44999"/>
                  </a:cubicBezTo>
                  <a:lnTo>
                    <a:pt x="56774" y="45900"/>
                  </a:lnTo>
                  <a:cubicBezTo>
                    <a:pt x="56007" y="46434"/>
                    <a:pt x="55206" y="46901"/>
                    <a:pt x="54339" y="47301"/>
                  </a:cubicBezTo>
                  <a:cubicBezTo>
                    <a:pt x="53905" y="47501"/>
                    <a:pt x="53505" y="47735"/>
                    <a:pt x="53038" y="47935"/>
                  </a:cubicBezTo>
                  <a:cubicBezTo>
                    <a:pt x="52604" y="48135"/>
                    <a:pt x="52171" y="48302"/>
                    <a:pt x="51737" y="48469"/>
                  </a:cubicBezTo>
                  <a:cubicBezTo>
                    <a:pt x="50870" y="48802"/>
                    <a:pt x="49936" y="49136"/>
                    <a:pt x="49068" y="49569"/>
                  </a:cubicBezTo>
                  <a:lnTo>
                    <a:pt x="46533" y="50837"/>
                  </a:lnTo>
                  <a:cubicBezTo>
                    <a:pt x="46100" y="51070"/>
                    <a:pt x="45699" y="51271"/>
                    <a:pt x="45232" y="51504"/>
                  </a:cubicBezTo>
                  <a:cubicBezTo>
                    <a:pt x="44832" y="51771"/>
                    <a:pt x="44398" y="52071"/>
                    <a:pt x="44032" y="52305"/>
                  </a:cubicBezTo>
                  <a:cubicBezTo>
                    <a:pt x="43831" y="52438"/>
                    <a:pt x="43665" y="52505"/>
                    <a:pt x="43431" y="52638"/>
                  </a:cubicBezTo>
                  <a:lnTo>
                    <a:pt x="42831" y="53005"/>
                  </a:lnTo>
                  <a:cubicBezTo>
                    <a:pt x="42530" y="53172"/>
                    <a:pt x="42230" y="53405"/>
                    <a:pt x="41930" y="53606"/>
                  </a:cubicBezTo>
                  <a:lnTo>
                    <a:pt x="41863" y="53506"/>
                  </a:lnTo>
                  <a:lnTo>
                    <a:pt x="41663" y="53205"/>
                  </a:lnTo>
                  <a:lnTo>
                    <a:pt x="41430" y="52938"/>
                  </a:lnTo>
                  <a:lnTo>
                    <a:pt x="40429" y="51738"/>
                  </a:lnTo>
                  <a:lnTo>
                    <a:pt x="40462" y="51704"/>
                  </a:lnTo>
                  <a:cubicBezTo>
                    <a:pt x="40529" y="51638"/>
                    <a:pt x="40562" y="51638"/>
                    <a:pt x="40562" y="51604"/>
                  </a:cubicBezTo>
                  <a:lnTo>
                    <a:pt x="40662" y="51537"/>
                  </a:lnTo>
                  <a:lnTo>
                    <a:pt x="41230" y="50870"/>
                  </a:lnTo>
                  <a:cubicBezTo>
                    <a:pt x="41596" y="50437"/>
                    <a:pt x="42030" y="49970"/>
                    <a:pt x="42430" y="49536"/>
                  </a:cubicBezTo>
                  <a:cubicBezTo>
                    <a:pt x="42664" y="49269"/>
                    <a:pt x="42831" y="49036"/>
                    <a:pt x="42997" y="48769"/>
                  </a:cubicBezTo>
                  <a:cubicBezTo>
                    <a:pt x="43164" y="48535"/>
                    <a:pt x="43331" y="48302"/>
                    <a:pt x="43498" y="48068"/>
                  </a:cubicBezTo>
                  <a:lnTo>
                    <a:pt x="44599" y="46701"/>
                  </a:lnTo>
                  <a:cubicBezTo>
                    <a:pt x="44999" y="46234"/>
                    <a:pt x="45366" y="45733"/>
                    <a:pt x="45699" y="45233"/>
                  </a:cubicBezTo>
                  <a:cubicBezTo>
                    <a:pt x="46033" y="44733"/>
                    <a:pt x="46367" y="44232"/>
                    <a:pt x="46667" y="43732"/>
                  </a:cubicBezTo>
                  <a:cubicBezTo>
                    <a:pt x="46834" y="43465"/>
                    <a:pt x="47000" y="43232"/>
                    <a:pt x="47134" y="43031"/>
                  </a:cubicBezTo>
                  <a:cubicBezTo>
                    <a:pt x="47334" y="42798"/>
                    <a:pt x="47534" y="42564"/>
                    <a:pt x="47734" y="42364"/>
                  </a:cubicBezTo>
                  <a:lnTo>
                    <a:pt x="49002" y="41097"/>
                  </a:lnTo>
                  <a:cubicBezTo>
                    <a:pt x="49402" y="40696"/>
                    <a:pt x="49836" y="40229"/>
                    <a:pt x="50203" y="39762"/>
                  </a:cubicBezTo>
                  <a:cubicBezTo>
                    <a:pt x="50570" y="39295"/>
                    <a:pt x="50936" y="38862"/>
                    <a:pt x="51370" y="38428"/>
                  </a:cubicBezTo>
                  <a:cubicBezTo>
                    <a:pt x="51770" y="37961"/>
                    <a:pt x="52171" y="37561"/>
                    <a:pt x="52538" y="37094"/>
                  </a:cubicBezTo>
                  <a:cubicBezTo>
                    <a:pt x="52738" y="36860"/>
                    <a:pt x="52905" y="36627"/>
                    <a:pt x="53071" y="36393"/>
                  </a:cubicBezTo>
                  <a:lnTo>
                    <a:pt x="53572" y="35626"/>
                  </a:lnTo>
                  <a:cubicBezTo>
                    <a:pt x="53738" y="35393"/>
                    <a:pt x="53872" y="35126"/>
                    <a:pt x="54039" y="34859"/>
                  </a:cubicBezTo>
                  <a:cubicBezTo>
                    <a:pt x="54172" y="34592"/>
                    <a:pt x="54272" y="34292"/>
                    <a:pt x="54406" y="34025"/>
                  </a:cubicBezTo>
                  <a:cubicBezTo>
                    <a:pt x="54539" y="33725"/>
                    <a:pt x="54606" y="33458"/>
                    <a:pt x="54739" y="33191"/>
                  </a:cubicBezTo>
                  <a:cubicBezTo>
                    <a:pt x="54873" y="32924"/>
                    <a:pt x="55039" y="32624"/>
                    <a:pt x="55173" y="32390"/>
                  </a:cubicBezTo>
                  <a:cubicBezTo>
                    <a:pt x="55406" y="31857"/>
                    <a:pt x="55673" y="31290"/>
                    <a:pt x="56007" y="30856"/>
                  </a:cubicBezTo>
                  <a:lnTo>
                    <a:pt x="56007" y="30856"/>
                  </a:lnTo>
                  <a:cubicBezTo>
                    <a:pt x="55606" y="31290"/>
                    <a:pt x="55373" y="31890"/>
                    <a:pt x="55106" y="32390"/>
                  </a:cubicBezTo>
                  <a:cubicBezTo>
                    <a:pt x="55006" y="32624"/>
                    <a:pt x="54839" y="32891"/>
                    <a:pt x="54706" y="33191"/>
                  </a:cubicBezTo>
                  <a:cubicBezTo>
                    <a:pt x="54572" y="33425"/>
                    <a:pt x="54439" y="33725"/>
                    <a:pt x="54339" y="34025"/>
                  </a:cubicBezTo>
                  <a:cubicBezTo>
                    <a:pt x="54105" y="34559"/>
                    <a:pt x="53839" y="35059"/>
                    <a:pt x="53505" y="35559"/>
                  </a:cubicBezTo>
                  <a:lnTo>
                    <a:pt x="53005" y="36293"/>
                  </a:lnTo>
                  <a:cubicBezTo>
                    <a:pt x="52838" y="36560"/>
                    <a:pt x="52671" y="36760"/>
                    <a:pt x="52438" y="37027"/>
                  </a:cubicBezTo>
                  <a:cubicBezTo>
                    <a:pt x="52071" y="37461"/>
                    <a:pt x="51670" y="37894"/>
                    <a:pt x="51237" y="38295"/>
                  </a:cubicBezTo>
                  <a:cubicBezTo>
                    <a:pt x="50836" y="38728"/>
                    <a:pt x="50436" y="39195"/>
                    <a:pt x="50036" y="39596"/>
                  </a:cubicBezTo>
                  <a:cubicBezTo>
                    <a:pt x="49602" y="40029"/>
                    <a:pt x="49235" y="40463"/>
                    <a:pt x="48768" y="40863"/>
                  </a:cubicBezTo>
                  <a:cubicBezTo>
                    <a:pt x="48368" y="41263"/>
                    <a:pt x="47901" y="41630"/>
                    <a:pt x="47501" y="42064"/>
                  </a:cubicBezTo>
                  <a:cubicBezTo>
                    <a:pt x="47267" y="42264"/>
                    <a:pt x="47067" y="42464"/>
                    <a:pt x="46867" y="42731"/>
                  </a:cubicBezTo>
                  <a:cubicBezTo>
                    <a:pt x="46667" y="42965"/>
                    <a:pt x="46500" y="43232"/>
                    <a:pt x="46300" y="43432"/>
                  </a:cubicBezTo>
                  <a:cubicBezTo>
                    <a:pt x="45966" y="43932"/>
                    <a:pt x="45666" y="44432"/>
                    <a:pt x="45299" y="44899"/>
                  </a:cubicBezTo>
                  <a:cubicBezTo>
                    <a:pt x="44966" y="45333"/>
                    <a:pt x="44599" y="45800"/>
                    <a:pt x="44232" y="46267"/>
                  </a:cubicBezTo>
                  <a:cubicBezTo>
                    <a:pt x="43865" y="46734"/>
                    <a:pt x="43431" y="47134"/>
                    <a:pt x="43064" y="47635"/>
                  </a:cubicBezTo>
                  <a:cubicBezTo>
                    <a:pt x="42864" y="47902"/>
                    <a:pt x="42697" y="48102"/>
                    <a:pt x="42530" y="48369"/>
                  </a:cubicBezTo>
                  <a:cubicBezTo>
                    <a:pt x="42364" y="48602"/>
                    <a:pt x="42197" y="48802"/>
                    <a:pt x="41963" y="49036"/>
                  </a:cubicBezTo>
                  <a:cubicBezTo>
                    <a:pt x="41596" y="49436"/>
                    <a:pt x="41196" y="49870"/>
                    <a:pt x="40763" y="50303"/>
                  </a:cubicBezTo>
                  <a:lnTo>
                    <a:pt x="40129" y="50937"/>
                  </a:lnTo>
                  <a:lnTo>
                    <a:pt x="40095" y="50970"/>
                  </a:lnTo>
                  <a:lnTo>
                    <a:pt x="40029" y="51004"/>
                  </a:lnTo>
                  <a:lnTo>
                    <a:pt x="39962" y="51004"/>
                  </a:lnTo>
                  <a:cubicBezTo>
                    <a:pt x="39462" y="50403"/>
                    <a:pt x="38928" y="49770"/>
                    <a:pt x="38428" y="49102"/>
                  </a:cubicBezTo>
                  <a:cubicBezTo>
                    <a:pt x="37927" y="48435"/>
                    <a:pt x="37393" y="47801"/>
                    <a:pt x="36860" y="47201"/>
                  </a:cubicBezTo>
                  <a:cubicBezTo>
                    <a:pt x="36726" y="47001"/>
                    <a:pt x="36560" y="46834"/>
                    <a:pt x="36426" y="46734"/>
                  </a:cubicBezTo>
                  <a:cubicBezTo>
                    <a:pt x="37627" y="45533"/>
                    <a:pt x="38428" y="44065"/>
                    <a:pt x="39295" y="42731"/>
                  </a:cubicBezTo>
                  <a:cubicBezTo>
                    <a:pt x="39528" y="42398"/>
                    <a:pt x="39762" y="42064"/>
                    <a:pt x="40029" y="41697"/>
                  </a:cubicBezTo>
                  <a:cubicBezTo>
                    <a:pt x="40262" y="41364"/>
                    <a:pt x="40529" y="40963"/>
                    <a:pt x="40729" y="40630"/>
                  </a:cubicBezTo>
                  <a:lnTo>
                    <a:pt x="42097" y="38528"/>
                  </a:lnTo>
                  <a:cubicBezTo>
                    <a:pt x="42564" y="37794"/>
                    <a:pt x="42964" y="37060"/>
                    <a:pt x="43364" y="36293"/>
                  </a:cubicBezTo>
                  <a:cubicBezTo>
                    <a:pt x="43765" y="35559"/>
                    <a:pt x="44198" y="34859"/>
                    <a:pt x="44599" y="34092"/>
                  </a:cubicBezTo>
                  <a:cubicBezTo>
                    <a:pt x="45399" y="32591"/>
                    <a:pt x="46133" y="31056"/>
                    <a:pt x="46500" y="29355"/>
                  </a:cubicBezTo>
                  <a:cubicBezTo>
                    <a:pt x="46834" y="27720"/>
                    <a:pt x="47234" y="26053"/>
                    <a:pt x="47401" y="24385"/>
                  </a:cubicBezTo>
                  <a:lnTo>
                    <a:pt x="47634" y="21883"/>
                  </a:lnTo>
                  <a:cubicBezTo>
                    <a:pt x="47701" y="21449"/>
                    <a:pt x="47734" y="21049"/>
                    <a:pt x="47801" y="20615"/>
                  </a:cubicBezTo>
                  <a:cubicBezTo>
                    <a:pt x="47901" y="20215"/>
                    <a:pt x="47968" y="19781"/>
                    <a:pt x="48034" y="19381"/>
                  </a:cubicBezTo>
                  <a:cubicBezTo>
                    <a:pt x="48568" y="16045"/>
                    <a:pt x="48401" y="12676"/>
                    <a:pt x="49068" y="9341"/>
                  </a:cubicBezTo>
                  <a:lnTo>
                    <a:pt x="49068" y="9341"/>
                  </a:lnTo>
                  <a:cubicBezTo>
                    <a:pt x="48368" y="12610"/>
                    <a:pt x="48401" y="16045"/>
                    <a:pt x="47801" y="19348"/>
                  </a:cubicBezTo>
                  <a:lnTo>
                    <a:pt x="47567" y="20582"/>
                  </a:lnTo>
                  <a:cubicBezTo>
                    <a:pt x="47501" y="21016"/>
                    <a:pt x="47434" y="21416"/>
                    <a:pt x="47367" y="21850"/>
                  </a:cubicBezTo>
                  <a:cubicBezTo>
                    <a:pt x="47234" y="22683"/>
                    <a:pt x="47134" y="23517"/>
                    <a:pt x="47067" y="24351"/>
                  </a:cubicBezTo>
                  <a:cubicBezTo>
                    <a:pt x="46867" y="26019"/>
                    <a:pt x="46400" y="27587"/>
                    <a:pt x="46033" y="29255"/>
                  </a:cubicBezTo>
                  <a:cubicBezTo>
                    <a:pt x="45666" y="30889"/>
                    <a:pt x="44932" y="32390"/>
                    <a:pt x="44098" y="33791"/>
                  </a:cubicBezTo>
                  <a:cubicBezTo>
                    <a:pt x="43698" y="34525"/>
                    <a:pt x="43264" y="35259"/>
                    <a:pt x="42831" y="35960"/>
                  </a:cubicBezTo>
                  <a:cubicBezTo>
                    <a:pt x="42397" y="36694"/>
                    <a:pt x="41930" y="37394"/>
                    <a:pt x="41530" y="38095"/>
                  </a:cubicBezTo>
                  <a:cubicBezTo>
                    <a:pt x="41063" y="38795"/>
                    <a:pt x="40596" y="39529"/>
                    <a:pt x="40162" y="40196"/>
                  </a:cubicBezTo>
                  <a:lnTo>
                    <a:pt x="39395" y="41197"/>
                  </a:lnTo>
                  <a:cubicBezTo>
                    <a:pt x="39161" y="41530"/>
                    <a:pt x="38895" y="41864"/>
                    <a:pt x="38661" y="42231"/>
                  </a:cubicBezTo>
                  <a:cubicBezTo>
                    <a:pt x="37727" y="43565"/>
                    <a:pt x="36926" y="44933"/>
                    <a:pt x="35826" y="45967"/>
                  </a:cubicBezTo>
                  <a:cubicBezTo>
                    <a:pt x="35592" y="45767"/>
                    <a:pt x="35392" y="45533"/>
                    <a:pt x="35192" y="45300"/>
                  </a:cubicBezTo>
                  <a:lnTo>
                    <a:pt x="33424" y="43565"/>
                  </a:lnTo>
                  <a:cubicBezTo>
                    <a:pt x="32890" y="42965"/>
                    <a:pt x="32357" y="42398"/>
                    <a:pt x="31923" y="41764"/>
                  </a:cubicBezTo>
                  <a:cubicBezTo>
                    <a:pt x="32023" y="41530"/>
                    <a:pt x="32256" y="41230"/>
                    <a:pt x="32523" y="40963"/>
                  </a:cubicBezTo>
                  <a:cubicBezTo>
                    <a:pt x="32657" y="40863"/>
                    <a:pt x="32757" y="40696"/>
                    <a:pt x="32924" y="40530"/>
                  </a:cubicBezTo>
                  <a:lnTo>
                    <a:pt x="33324" y="40029"/>
                  </a:lnTo>
                  <a:cubicBezTo>
                    <a:pt x="33824" y="39362"/>
                    <a:pt x="34191" y="38628"/>
                    <a:pt x="34558" y="37928"/>
                  </a:cubicBezTo>
                  <a:cubicBezTo>
                    <a:pt x="34925" y="37227"/>
                    <a:pt x="35325" y="36527"/>
                    <a:pt x="35659" y="35793"/>
                  </a:cubicBezTo>
                  <a:cubicBezTo>
                    <a:pt x="35826" y="35426"/>
                    <a:pt x="35992" y="35059"/>
                    <a:pt x="36093" y="34625"/>
                  </a:cubicBezTo>
                  <a:cubicBezTo>
                    <a:pt x="36226" y="34258"/>
                    <a:pt x="36326" y="33791"/>
                    <a:pt x="36393" y="33425"/>
                  </a:cubicBezTo>
                  <a:cubicBezTo>
                    <a:pt x="36726" y="31890"/>
                    <a:pt x="37027" y="30289"/>
                    <a:pt x="37360" y="28755"/>
                  </a:cubicBezTo>
                  <a:cubicBezTo>
                    <a:pt x="37694" y="27220"/>
                    <a:pt x="38061" y="25686"/>
                    <a:pt x="38327" y="24085"/>
                  </a:cubicBezTo>
                  <a:cubicBezTo>
                    <a:pt x="38428" y="23284"/>
                    <a:pt x="38561" y="22517"/>
                    <a:pt x="38661" y="21716"/>
                  </a:cubicBezTo>
                  <a:cubicBezTo>
                    <a:pt x="38728" y="20916"/>
                    <a:pt x="38728" y="20115"/>
                    <a:pt x="38761" y="19348"/>
                  </a:cubicBezTo>
                  <a:cubicBezTo>
                    <a:pt x="38828" y="17747"/>
                    <a:pt x="38761" y="16179"/>
                    <a:pt x="38694" y="14578"/>
                  </a:cubicBezTo>
                  <a:cubicBezTo>
                    <a:pt x="38661" y="13777"/>
                    <a:pt x="38561" y="13010"/>
                    <a:pt x="38528" y="12209"/>
                  </a:cubicBezTo>
                  <a:cubicBezTo>
                    <a:pt x="38494" y="11776"/>
                    <a:pt x="38428" y="11409"/>
                    <a:pt x="38394" y="11042"/>
                  </a:cubicBezTo>
                  <a:cubicBezTo>
                    <a:pt x="38361" y="10675"/>
                    <a:pt x="38261" y="10241"/>
                    <a:pt x="38194" y="9874"/>
                  </a:cubicBezTo>
                  <a:cubicBezTo>
                    <a:pt x="38061" y="9074"/>
                    <a:pt x="38027" y="8273"/>
                    <a:pt x="37927" y="7506"/>
                  </a:cubicBezTo>
                  <a:cubicBezTo>
                    <a:pt x="37894" y="7106"/>
                    <a:pt x="37827" y="6705"/>
                    <a:pt x="37827" y="6338"/>
                  </a:cubicBezTo>
                  <a:cubicBezTo>
                    <a:pt x="37761" y="5940"/>
                    <a:pt x="37760" y="5542"/>
                    <a:pt x="37892" y="5177"/>
                  </a:cubicBezTo>
                  <a:lnTo>
                    <a:pt x="37892" y="5177"/>
                  </a:lnTo>
                  <a:cubicBezTo>
                    <a:pt x="37760" y="5542"/>
                    <a:pt x="37760" y="5940"/>
                    <a:pt x="37760" y="6338"/>
                  </a:cubicBezTo>
                  <a:cubicBezTo>
                    <a:pt x="37760" y="6739"/>
                    <a:pt x="37860" y="7106"/>
                    <a:pt x="37894" y="7506"/>
                  </a:cubicBezTo>
                  <a:cubicBezTo>
                    <a:pt x="37994" y="8273"/>
                    <a:pt x="38027" y="9074"/>
                    <a:pt x="38094" y="9874"/>
                  </a:cubicBezTo>
                  <a:cubicBezTo>
                    <a:pt x="38161" y="10275"/>
                    <a:pt x="38227" y="10675"/>
                    <a:pt x="38261" y="11042"/>
                  </a:cubicBezTo>
                  <a:cubicBezTo>
                    <a:pt x="38327" y="11409"/>
                    <a:pt x="38361" y="11842"/>
                    <a:pt x="38394" y="12209"/>
                  </a:cubicBezTo>
                  <a:lnTo>
                    <a:pt x="38528" y="14578"/>
                  </a:lnTo>
                  <a:cubicBezTo>
                    <a:pt x="38561" y="16179"/>
                    <a:pt x="38561" y="17747"/>
                    <a:pt x="38494" y="19348"/>
                  </a:cubicBezTo>
                  <a:cubicBezTo>
                    <a:pt x="38428" y="20115"/>
                    <a:pt x="38394" y="20916"/>
                    <a:pt x="38327" y="21716"/>
                  </a:cubicBezTo>
                  <a:cubicBezTo>
                    <a:pt x="38227" y="22517"/>
                    <a:pt x="38094" y="23251"/>
                    <a:pt x="37927" y="24051"/>
                  </a:cubicBezTo>
                  <a:cubicBezTo>
                    <a:pt x="37660" y="25586"/>
                    <a:pt x="37227" y="27120"/>
                    <a:pt x="36860" y="28688"/>
                  </a:cubicBezTo>
                  <a:cubicBezTo>
                    <a:pt x="36493" y="30222"/>
                    <a:pt x="36159" y="31757"/>
                    <a:pt x="35826" y="33291"/>
                  </a:cubicBezTo>
                  <a:cubicBezTo>
                    <a:pt x="35726" y="33725"/>
                    <a:pt x="35659" y="34058"/>
                    <a:pt x="35525" y="34425"/>
                  </a:cubicBezTo>
                  <a:cubicBezTo>
                    <a:pt x="35392" y="34792"/>
                    <a:pt x="35225" y="35126"/>
                    <a:pt x="35058" y="35459"/>
                  </a:cubicBezTo>
                  <a:cubicBezTo>
                    <a:pt x="34725" y="36193"/>
                    <a:pt x="34325" y="36860"/>
                    <a:pt x="33924" y="37561"/>
                  </a:cubicBezTo>
                  <a:cubicBezTo>
                    <a:pt x="33557" y="38228"/>
                    <a:pt x="33157" y="38895"/>
                    <a:pt x="32690" y="39529"/>
                  </a:cubicBezTo>
                  <a:cubicBezTo>
                    <a:pt x="32557" y="39696"/>
                    <a:pt x="32423" y="39796"/>
                    <a:pt x="32357" y="39929"/>
                  </a:cubicBezTo>
                  <a:cubicBezTo>
                    <a:pt x="32223" y="40063"/>
                    <a:pt x="32090" y="40229"/>
                    <a:pt x="31923" y="40363"/>
                  </a:cubicBezTo>
                  <a:cubicBezTo>
                    <a:pt x="31823" y="40530"/>
                    <a:pt x="31656" y="40630"/>
                    <a:pt x="31523" y="40796"/>
                  </a:cubicBezTo>
                  <a:lnTo>
                    <a:pt x="31423" y="40897"/>
                  </a:lnTo>
                  <a:cubicBezTo>
                    <a:pt x="31156" y="40463"/>
                    <a:pt x="30889" y="40096"/>
                    <a:pt x="30589" y="39696"/>
                  </a:cubicBezTo>
                  <a:cubicBezTo>
                    <a:pt x="29655" y="38361"/>
                    <a:pt x="28554" y="37094"/>
                    <a:pt x="27586" y="35793"/>
                  </a:cubicBezTo>
                  <a:cubicBezTo>
                    <a:pt x="27353" y="35459"/>
                    <a:pt x="27153" y="35126"/>
                    <a:pt x="26919" y="34792"/>
                  </a:cubicBezTo>
                  <a:cubicBezTo>
                    <a:pt x="26719" y="34459"/>
                    <a:pt x="26552" y="34125"/>
                    <a:pt x="26319" y="33758"/>
                  </a:cubicBezTo>
                  <a:cubicBezTo>
                    <a:pt x="25852" y="33058"/>
                    <a:pt x="25352" y="32390"/>
                    <a:pt x="24918" y="31723"/>
                  </a:cubicBezTo>
                  <a:cubicBezTo>
                    <a:pt x="24851" y="31557"/>
                    <a:pt x="24718" y="31390"/>
                    <a:pt x="24651" y="31190"/>
                  </a:cubicBezTo>
                  <a:cubicBezTo>
                    <a:pt x="25085" y="30556"/>
                    <a:pt x="25352" y="29889"/>
                    <a:pt x="25552" y="29255"/>
                  </a:cubicBezTo>
                  <a:cubicBezTo>
                    <a:pt x="25752" y="28621"/>
                    <a:pt x="25919" y="27954"/>
                    <a:pt x="26152" y="27387"/>
                  </a:cubicBezTo>
                  <a:cubicBezTo>
                    <a:pt x="26552" y="26119"/>
                    <a:pt x="26919" y="24852"/>
                    <a:pt x="27220" y="23517"/>
                  </a:cubicBezTo>
                  <a:cubicBezTo>
                    <a:pt x="27820" y="20882"/>
                    <a:pt x="28087" y="18247"/>
                    <a:pt x="28220" y="15578"/>
                  </a:cubicBezTo>
                  <a:cubicBezTo>
                    <a:pt x="28320" y="14244"/>
                    <a:pt x="28320" y="12910"/>
                    <a:pt x="28320" y="11609"/>
                  </a:cubicBezTo>
                  <a:cubicBezTo>
                    <a:pt x="28320" y="10275"/>
                    <a:pt x="28187" y="8940"/>
                    <a:pt x="28020" y="7673"/>
                  </a:cubicBezTo>
                  <a:cubicBezTo>
                    <a:pt x="27920" y="7006"/>
                    <a:pt x="27853" y="6372"/>
                    <a:pt x="27720" y="5705"/>
                  </a:cubicBezTo>
                  <a:cubicBezTo>
                    <a:pt x="27653" y="5038"/>
                    <a:pt x="27420" y="4404"/>
                    <a:pt x="27220" y="3770"/>
                  </a:cubicBezTo>
                  <a:cubicBezTo>
                    <a:pt x="26819" y="2536"/>
                    <a:pt x="26252" y="1335"/>
                    <a:pt x="26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11449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  <p:sp>
        <p:nvSpPr>
          <p:cNvPr id="67" name="Google Shape;67;p10"/>
          <p:cNvSpPr txBox="1">
            <a:spLocks noGrp="1"/>
          </p:cNvSpPr>
          <p:nvPr>
            <p:ph type="ctrTitle"/>
          </p:nvPr>
        </p:nvSpPr>
        <p:spPr>
          <a:xfrm flipH="1">
            <a:off x="1583333" y="593367"/>
            <a:ext cx="9046000" cy="22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68" name="Google Shape;6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002349" y="4082900"/>
            <a:ext cx="5070300" cy="4574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91415" y="-1547500"/>
            <a:ext cx="5070300" cy="4574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23056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066D0-F67F-4BBA-BE46-88B67011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84879-A700-475A-A9AE-EE96E2A79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553F9A-E3A8-47C3-A04D-84B863429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D9130-03A0-496F-A889-E2C52714323D}" type="datetimeFigureOut">
              <a:rPr lang="en-GB" smtClean="0"/>
              <a:t>16/12/2021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CB1F7-31DF-47FF-8879-48438695D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F750E-C3FB-40E2-848F-76CAFC4BB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374499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69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52650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41792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191940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435861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08402904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72011178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017325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796775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74ADC69E-7B21-41C9-B744-73AA54F21F65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01845" y="1742673"/>
            <a:ext cx="2042136" cy="2376264"/>
          </a:xfrm>
          <a:prstGeom prst="round2DiagRect">
            <a:avLst>
              <a:gd name="adj1" fmla="val 30184"/>
              <a:gd name="adj2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21330B0B-9763-4244-802F-F7BE7B139D26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3679716" y="1742673"/>
            <a:ext cx="2042136" cy="2376264"/>
          </a:xfrm>
          <a:prstGeom prst="round2DiagRect">
            <a:avLst>
              <a:gd name="adj1" fmla="val 29763"/>
              <a:gd name="adj2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749222CF-6D36-44EA-879A-C5734EBAFFAA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457587" y="1742673"/>
            <a:ext cx="2042136" cy="2376264"/>
          </a:xfrm>
          <a:prstGeom prst="round2DiagRect">
            <a:avLst>
              <a:gd name="adj1" fmla="val 28917"/>
              <a:gd name="adj2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A0637056-896D-4BB6-9D69-2C13D71FEC35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235458" y="1742673"/>
            <a:ext cx="2042136" cy="2376264"/>
          </a:xfrm>
          <a:prstGeom prst="round2DiagRect">
            <a:avLst>
              <a:gd name="adj1" fmla="val 33141"/>
              <a:gd name="adj2" fmla="val 0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5189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slideLayout" Target="../slideLayouts/slideLayout51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55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5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6.xml"/></Relationships>
</file>

<file path=ppt/slideMasters/_rels/slideMaster5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74.xml"/><Relationship Id="rId26" Type="http://schemas.openxmlformats.org/officeDocument/2006/relationships/slideLayout" Target="../slideLayouts/slideLayout82.xml"/><Relationship Id="rId3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77.xml"/><Relationship Id="rId34" Type="http://schemas.openxmlformats.org/officeDocument/2006/relationships/slideLayout" Target="../slideLayouts/slideLayout90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73.xml"/><Relationship Id="rId25" Type="http://schemas.openxmlformats.org/officeDocument/2006/relationships/slideLayout" Target="../slideLayouts/slideLayout81.xml"/><Relationship Id="rId33" Type="http://schemas.openxmlformats.org/officeDocument/2006/relationships/slideLayout" Target="../slideLayouts/slideLayout89.xml"/><Relationship Id="rId2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76.xml"/><Relationship Id="rId29" Type="http://schemas.openxmlformats.org/officeDocument/2006/relationships/slideLayout" Target="../slideLayouts/slideLayout85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24" Type="http://schemas.openxmlformats.org/officeDocument/2006/relationships/slideLayout" Target="../slideLayouts/slideLayout80.xml"/><Relationship Id="rId32" Type="http://schemas.openxmlformats.org/officeDocument/2006/relationships/slideLayout" Target="../slideLayouts/slideLayout88.xml"/><Relationship Id="rId5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71.xml"/><Relationship Id="rId23" Type="http://schemas.openxmlformats.org/officeDocument/2006/relationships/slideLayout" Target="../slideLayouts/slideLayout79.xml"/><Relationship Id="rId28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75.xml"/><Relationship Id="rId31" Type="http://schemas.openxmlformats.org/officeDocument/2006/relationships/slideLayout" Target="../slideLayouts/slideLayout87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Relationship Id="rId22" Type="http://schemas.openxmlformats.org/officeDocument/2006/relationships/slideLayout" Target="../slideLayouts/slideLayout78.xml"/><Relationship Id="rId27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86.xml"/><Relationship Id="rId35" Type="http://schemas.openxmlformats.org/officeDocument/2006/relationships/theme" Target="../theme/theme5.xml"/><Relationship Id="rId8" Type="http://schemas.openxmlformats.org/officeDocument/2006/relationships/slideLayout" Target="../slideLayouts/slideLayout64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91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4.xml"/><Relationship Id="rId2" Type="http://schemas.openxmlformats.org/officeDocument/2006/relationships/slideLayout" Target="../slideLayouts/slideLayout93.xml"/><Relationship Id="rId1" Type="http://schemas.openxmlformats.org/officeDocument/2006/relationships/slideLayout" Target="../slideLayouts/slideLayout92.xml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slideLayout" Target="../slideLayouts/slideLayout107.xml"/><Relationship Id="rId18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97.xml"/><Relationship Id="rId21" Type="http://schemas.openxmlformats.org/officeDocument/2006/relationships/theme" Target="../theme/theme8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17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96.xml"/><Relationship Id="rId16" Type="http://schemas.openxmlformats.org/officeDocument/2006/relationships/slideLayout" Target="../slideLayouts/slideLayout110.xml"/><Relationship Id="rId20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5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4.xml"/><Relationship Id="rId19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Relationship Id="rId14" Type="http://schemas.openxmlformats.org/officeDocument/2006/relationships/slideLayout" Target="../slideLayouts/slideLayout10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593367"/>
            <a:ext cx="10972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quada One"/>
              <a:buNone/>
              <a:defRPr sz="30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09600" y="1536633"/>
            <a:ext cx="10972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 Light"/>
              <a:buChar char="●"/>
              <a:defRPr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1C607238-3968-44DC-9132-6311A58594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178005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noFill/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46" name="Google Shape;246;p31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247" name="Google Shape;247;p31"/>
          <p:cNvSpPr txBox="1">
            <a:spLocks noGrp="1"/>
          </p:cNvSpPr>
          <p:nvPr>
            <p:ph type="sldNum" idx="12"/>
          </p:nvPr>
        </p:nvSpPr>
        <p:spPr>
          <a:xfrm>
            <a:off x="113982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614910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Fira Sans Extra Condensed Medium"/>
              <a:buNone/>
              <a:defRPr sz="28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Squada One"/>
              <a:buNone/>
              <a:defRPr sz="2800">
                <a:solidFill>
                  <a:srgbClr val="666666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1" name="Google Shape;251;p3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●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Slab Light"/>
              <a:buChar char="○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Font typeface="Roboto Slab Light"/>
              <a:buChar char="■"/>
              <a:defRPr sz="1200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733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algn="r" rtl="0">
              <a:buNone/>
              <a:defRPr sz="1733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r" rtl="0">
              <a:buNone/>
              <a:defRPr sz="1733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r" rtl="0">
              <a:buNone/>
              <a:defRPr sz="1733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r" rtl="0">
              <a:buNone/>
              <a:defRPr sz="1733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r" rtl="0">
              <a:buNone/>
              <a:defRPr sz="1733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r" rtl="0">
              <a:buNone/>
              <a:defRPr sz="1733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r" rtl="0">
              <a:buNone/>
              <a:defRPr sz="1733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r" rtl="0">
              <a:buNone/>
              <a:defRPr sz="1733">
                <a:solidFill>
                  <a:srgbClr val="666666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4452788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711" r:id="rId18"/>
    <p:sldLayoutId id="2147483712" r:id="rId19"/>
    <p:sldLayoutId id="2147483713" r:id="rId20"/>
    <p:sldLayoutId id="2147483714" r:id="rId21"/>
    <p:sldLayoutId id="2147483715" r:id="rId22"/>
    <p:sldLayoutId id="2147483716" r:id="rId23"/>
    <p:sldLayoutId id="2147483717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8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36" name="Google Shape;436;p58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953806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840000"/>
            <a:ext cx="10272000" cy="7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artel ExtraBold"/>
              <a:buNone/>
              <a:defRPr sz="2800">
                <a:solidFill>
                  <a:schemeClr val="accent6"/>
                </a:solidFill>
                <a:latin typeface="Martel ExtraBold"/>
                <a:ea typeface="Martel ExtraBold"/>
                <a:cs typeface="Martel ExtraBold"/>
                <a:sym typeface="Martel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740377"/>
            <a:ext cx="10272000" cy="42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Work Sans"/>
              <a:buChar char="●"/>
              <a:defRPr sz="1800"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○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■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●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○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■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●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"/>
              <a:buChar char="○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Work Sans"/>
              <a:buChar char="■"/>
              <a:defRPr>
                <a:solidFill>
                  <a:schemeClr val="accent3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211734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  <p:sldLayoutId id="2147483738" r:id="rId18"/>
    <p:sldLayoutId id="2147483739" r:id="rId19"/>
    <p:sldLayoutId id="2147483740" r:id="rId20"/>
    <p:sldLayoutId id="2147483741" r:id="rId21"/>
    <p:sldLayoutId id="2147483742" r:id="rId22"/>
    <p:sldLayoutId id="2147483743" r:id="rId23"/>
    <p:sldLayoutId id="2147483744" r:id="rId24"/>
    <p:sldLayoutId id="2147483745" r:id="rId25"/>
    <p:sldLayoutId id="2147483746" r:id="rId26"/>
    <p:sldLayoutId id="2147483747" r:id="rId27"/>
    <p:sldLayoutId id="2147483748" r:id="rId28"/>
    <p:sldLayoutId id="2147483749" r:id="rId29"/>
    <p:sldLayoutId id="2147483750" r:id="rId30"/>
    <p:sldLayoutId id="2147483751" r:id="rId31"/>
    <p:sldLayoutId id="2147483752" r:id="rId32"/>
    <p:sldLayoutId id="2147483753" r:id="rId33"/>
    <p:sldLayoutId id="2147483754" r:id="rId3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6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9" name="Google Shape;6949;p35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6950" name="Google Shape;6950;p35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207482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5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9156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8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7268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  <p:sldLayoutId id="2147483780" r:id="rId18"/>
    <p:sldLayoutId id="2147483781" r:id="rId19"/>
    <p:sldLayoutId id="2147483782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0688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8A79A91-32C7-41D2-92FE-C6E44A46F62A}"/>
              </a:ext>
            </a:extLst>
          </p:cNvPr>
          <p:cNvGrpSpPr/>
          <p:nvPr/>
        </p:nvGrpSpPr>
        <p:grpSpPr>
          <a:xfrm>
            <a:off x="0" y="1525743"/>
            <a:ext cx="12192000" cy="2133982"/>
            <a:chOff x="0" y="2063585"/>
            <a:chExt cx="12192000" cy="213398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3B4C724-0776-4328-8F0A-B72DA1579537}"/>
                </a:ext>
              </a:extLst>
            </p:cNvPr>
            <p:cNvSpPr txBox="1"/>
            <p:nvPr/>
          </p:nvSpPr>
          <p:spPr>
            <a:xfrm>
              <a:off x="0" y="2063585"/>
              <a:ext cx="12192000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5400" dirty="0">
                  <a:latin typeface="+mj-lt"/>
                </a:rPr>
                <a:t>Plant list</a:t>
              </a:r>
            </a:p>
            <a:p>
              <a:pPr algn="ctr"/>
              <a:r>
                <a:rPr lang="en-US" altLang="ko-KR" sz="5400" dirty="0">
                  <a:latin typeface="+mj-lt"/>
                  <a:cs typeface="Arial" pitchFamily="34" charset="0"/>
                </a:rPr>
                <a:t>application</a:t>
              </a:r>
              <a:endParaRPr lang="ko-KR" altLang="en-US" sz="5400" dirty="0"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B6167FF-AD5E-41E4-8385-3024DC936CF2}"/>
                </a:ext>
              </a:extLst>
            </p:cNvPr>
            <p:cNvSpPr txBox="1"/>
            <p:nvPr/>
          </p:nvSpPr>
          <p:spPr>
            <a:xfrm>
              <a:off x="0" y="3817911"/>
              <a:ext cx="12191853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67" dirty="0">
                  <a:cs typeface="Arial" pitchFamily="34" charset="0"/>
                </a:rPr>
                <a:t>BAE project two</a:t>
              </a:r>
              <a:endParaRPr lang="ko-KR" altLang="en-US" sz="1867" dirty="0">
                <a:cs typeface="Arial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3575F03-94F0-4741-95D9-CB772039C9D2}"/>
              </a:ext>
            </a:extLst>
          </p:cNvPr>
          <p:cNvSpPr txBox="1"/>
          <p:nvPr/>
        </p:nvSpPr>
        <p:spPr>
          <a:xfrm>
            <a:off x="4649273" y="3818586"/>
            <a:ext cx="3032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Katie Diggory</a:t>
            </a:r>
          </a:p>
          <a:p>
            <a:pPr algn="ctr"/>
            <a:r>
              <a:rPr lang="en-GB" dirty="0"/>
              <a:t>17.12.21</a:t>
            </a:r>
          </a:p>
        </p:txBody>
      </p:sp>
    </p:spTree>
    <p:extLst>
      <p:ext uri="{BB962C8B-B14F-4D97-AF65-F5344CB8AC3E}">
        <p14:creationId xmlns:p14="http://schemas.microsoft.com/office/powerpoint/2010/main" val="3057340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4579459-86E4-4901-A62E-BC5CBF63CC2F}"/>
              </a:ext>
            </a:extLst>
          </p:cNvPr>
          <p:cNvSpPr txBox="1">
            <a:spLocks/>
          </p:cNvSpPr>
          <p:nvPr/>
        </p:nvSpPr>
        <p:spPr>
          <a:xfrm rot="159729" flipH="1" flipV="1">
            <a:off x="3137748" y="1876214"/>
            <a:ext cx="45719" cy="4571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GB" dirty="0"/>
              <a:t>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1CA4BE-4461-4D96-B238-FE8885442CE7}"/>
              </a:ext>
            </a:extLst>
          </p:cNvPr>
          <p:cNvSpPr txBox="1"/>
          <p:nvPr/>
        </p:nvSpPr>
        <p:spPr>
          <a:xfrm>
            <a:off x="4502356" y="2261936"/>
            <a:ext cx="31872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solidFill>
                  <a:schemeClr val="accent1"/>
                </a:solidFill>
              </a:rPr>
              <a:t>Application</a:t>
            </a:r>
          </a:p>
          <a:p>
            <a:pPr algn="ctr"/>
            <a:r>
              <a:rPr lang="en-GB" sz="4400" dirty="0">
                <a:solidFill>
                  <a:schemeClr val="accent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57005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9560F4-4201-4DBB-A1DB-3EFDD7DB07A7}"/>
              </a:ext>
            </a:extLst>
          </p:cNvPr>
          <p:cNvSpPr/>
          <p:nvPr/>
        </p:nvSpPr>
        <p:spPr>
          <a:xfrm>
            <a:off x="287383" y="231866"/>
            <a:ext cx="11617234" cy="63942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579459-86E4-4901-A62E-BC5CBF63CC2F}"/>
              </a:ext>
            </a:extLst>
          </p:cNvPr>
          <p:cNvSpPr txBox="1">
            <a:spLocks/>
          </p:cNvSpPr>
          <p:nvPr/>
        </p:nvSpPr>
        <p:spPr>
          <a:xfrm rot="159729" flipH="1" flipV="1">
            <a:off x="3137748" y="1876214"/>
            <a:ext cx="45719" cy="4571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GB" dirty="0"/>
              <a:t>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1CA4BE-4461-4D96-B238-FE8885442CE7}"/>
              </a:ext>
            </a:extLst>
          </p:cNvPr>
          <p:cNvSpPr txBox="1"/>
          <p:nvPr/>
        </p:nvSpPr>
        <p:spPr>
          <a:xfrm>
            <a:off x="442762" y="346509"/>
            <a:ext cx="69013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accent1"/>
                </a:solidFill>
              </a:rPr>
              <a:t>Summary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D6E3342-1315-40C7-9022-3849500ECA2B}"/>
              </a:ext>
            </a:extLst>
          </p:cNvPr>
          <p:cNvSpPr txBox="1">
            <a:spLocks/>
          </p:cNvSpPr>
          <p:nvPr/>
        </p:nvSpPr>
        <p:spPr>
          <a:xfrm>
            <a:off x="838200" y="1453416"/>
            <a:ext cx="10515600" cy="4723548"/>
          </a:xfr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went well?</a:t>
            </a:r>
          </a:p>
          <a:p>
            <a:pPr lvl="1"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Writing the back-end went smoothly – I was able to go above and write custom exceptions.</a:t>
            </a:r>
          </a:p>
          <a:p>
            <a:pPr lvl="1"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Getting the initial code down in JavaScript for the front-end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but it was very verbose with lots of repeated code. </a:t>
            </a:r>
          </a:p>
          <a:p>
            <a:pPr marL="457200" lvl="1" indent="0">
              <a:buClrTx/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Tx/>
            </a:pPr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didn’t go well?</a:t>
            </a:r>
          </a:p>
          <a:p>
            <a:pPr lvl="1"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 found the styling of the website very difficult</a:t>
            </a:r>
          </a:p>
          <a:p>
            <a:pPr lvl="2"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Using boot-strap to get things into cards, and those cards into rows.</a:t>
            </a:r>
          </a:p>
          <a:p>
            <a:pPr marL="914400" lvl="2" indent="0">
              <a:buClrTx/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Tx/>
            </a:pPr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could I have done differently?</a:t>
            </a:r>
          </a:p>
          <a:p>
            <a:pPr lvl="1"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Added an update button to each plant card rather than having it as a separate function.</a:t>
            </a:r>
          </a:p>
          <a:p>
            <a:pPr lvl="1"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Made the website look more professional.</a:t>
            </a:r>
          </a:p>
          <a:p>
            <a:pPr marL="457200" lvl="1" indent="0">
              <a:buClrTx/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Tx/>
            </a:pPr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 things learnt?</a:t>
            </a:r>
          </a:p>
          <a:p>
            <a:pPr lvl="1"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Vastly improved JavaScript, HTML and CSS skills. </a:t>
            </a:r>
          </a:p>
          <a:p>
            <a:pPr lvl="1">
              <a:buClrTx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Refactoring skills!</a:t>
            </a:r>
          </a:p>
        </p:txBody>
      </p:sp>
    </p:spTree>
    <p:extLst>
      <p:ext uri="{BB962C8B-B14F-4D97-AF65-F5344CB8AC3E}">
        <p14:creationId xmlns:p14="http://schemas.microsoft.com/office/powerpoint/2010/main" val="2886288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4579459-86E4-4901-A62E-BC5CBF63CC2F}"/>
              </a:ext>
            </a:extLst>
          </p:cNvPr>
          <p:cNvSpPr txBox="1">
            <a:spLocks/>
          </p:cNvSpPr>
          <p:nvPr/>
        </p:nvSpPr>
        <p:spPr>
          <a:xfrm rot="159729" flipH="1" flipV="1">
            <a:off x="3137748" y="1876214"/>
            <a:ext cx="45719" cy="4571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GB" dirty="0"/>
              <a:t>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1CA4BE-4461-4D96-B238-FE8885442CE7}"/>
              </a:ext>
            </a:extLst>
          </p:cNvPr>
          <p:cNvSpPr txBox="1"/>
          <p:nvPr/>
        </p:nvSpPr>
        <p:spPr>
          <a:xfrm>
            <a:off x="4502356" y="1922971"/>
            <a:ext cx="318728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dirty="0">
                <a:solidFill>
                  <a:schemeClr val="accent1"/>
                </a:solidFill>
              </a:rPr>
              <a:t>Thank you for listening</a:t>
            </a:r>
          </a:p>
          <a:p>
            <a:pPr algn="ctr"/>
            <a:r>
              <a:rPr lang="en-GB" sz="4400" dirty="0">
                <a:solidFill>
                  <a:schemeClr val="accent1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918421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DDFE08-D1A3-4890-B395-3D514078D9E9}"/>
              </a:ext>
            </a:extLst>
          </p:cNvPr>
          <p:cNvSpPr txBox="1"/>
          <p:nvPr/>
        </p:nvSpPr>
        <p:spPr>
          <a:xfrm>
            <a:off x="1597794" y="3013501"/>
            <a:ext cx="150154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4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</a:t>
            </a:r>
            <a:endParaRPr lang="ko-KR" altLang="en-US" sz="5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74B1F9-D992-489D-873C-DBCB507B4718}"/>
              </a:ext>
            </a:extLst>
          </p:cNvPr>
          <p:cNvSpPr txBox="1"/>
          <p:nvPr/>
        </p:nvSpPr>
        <p:spPr>
          <a:xfrm>
            <a:off x="6096001" y="711749"/>
            <a:ext cx="54602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ko-KR" sz="2400" dirty="0">
                <a:solidFill>
                  <a:schemeClr val="accent4"/>
                </a:solidFill>
                <a:cs typeface="Arial" pitchFamily="34" charset="0"/>
              </a:rPr>
              <a:t>Who am I?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ko-KR" sz="2000" dirty="0">
                <a:solidFill>
                  <a:schemeClr val="tx1"/>
                </a:solidFill>
                <a:cs typeface="Arial" pitchFamily="34" charset="0"/>
              </a:rPr>
              <a:t>Katie, now 34, living in North Yorkshire. Loving the QA course so far, really looking to get into work in February!</a:t>
            </a:r>
            <a:endParaRPr lang="ko-KR" altLang="en-US" sz="1600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A1D129-DFD2-45BD-AD3C-50C75EC41397}"/>
              </a:ext>
            </a:extLst>
          </p:cNvPr>
          <p:cNvSpPr txBox="1"/>
          <p:nvPr/>
        </p:nvSpPr>
        <p:spPr>
          <a:xfrm>
            <a:off x="6096000" y="2626786"/>
            <a:ext cx="546027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ko-KR" sz="2400" dirty="0">
                <a:solidFill>
                  <a:schemeClr val="accent4"/>
                </a:solidFill>
                <a:cs typeface="Arial" pitchFamily="34" charset="0"/>
              </a:rPr>
              <a:t>The task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ko-KR" sz="2000" dirty="0">
                <a:solidFill>
                  <a:schemeClr val="tx1"/>
                </a:solidFill>
                <a:cs typeface="Arial" pitchFamily="34" charset="0"/>
              </a:rPr>
              <a:t>To create a CRUD application using the tools, methodologies and technologies that have been covered in the core modules covered in the bootcamp so far. </a:t>
            </a:r>
            <a:endParaRPr lang="ko-KR" altLang="en-US" sz="2000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9E6318-7C9C-4334-A3D6-423E2B982736}"/>
              </a:ext>
            </a:extLst>
          </p:cNvPr>
          <p:cNvSpPr txBox="1"/>
          <p:nvPr/>
        </p:nvSpPr>
        <p:spPr>
          <a:xfrm>
            <a:off x="6096000" y="4849599"/>
            <a:ext cx="54602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ko-KR" sz="2400" dirty="0">
                <a:solidFill>
                  <a:schemeClr val="accent4"/>
                </a:solidFill>
                <a:cs typeface="Arial" pitchFamily="34" charset="0"/>
              </a:rPr>
              <a:t>Why this topic?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ko-KR" sz="2000" dirty="0">
                <a:solidFill>
                  <a:schemeClr val="tx1"/>
                </a:solidFill>
                <a:cs typeface="Arial" pitchFamily="34" charset="0"/>
              </a:rPr>
              <a:t>I love gardening</a:t>
            </a:r>
            <a:endParaRPr lang="ko-KR" altLang="en-US" sz="1800" dirty="0">
              <a:solidFill>
                <a:schemeClr val="tx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9816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1959B32-7E43-483A-B4E4-6A142A52BFA1}"/>
              </a:ext>
            </a:extLst>
          </p:cNvPr>
          <p:cNvSpPr txBox="1">
            <a:spLocks/>
          </p:cNvSpPr>
          <p:nvPr/>
        </p:nvSpPr>
        <p:spPr>
          <a:xfrm>
            <a:off x="5900288" y="1423246"/>
            <a:ext cx="5906706" cy="4377267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Tx/>
              <a:buFont typeface="Arial" panose="020B0604020202020204" pitchFamily="34" charset="0"/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1. The planning process </a:t>
            </a:r>
          </a:p>
          <a:p>
            <a:pPr marL="457200" lvl="1" indent="0">
              <a:buClrTx/>
              <a:buFont typeface="Arial" panose="020B0604020202020204" pitchFamily="34" charset="0"/>
              <a:buNone/>
            </a:pP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Tx/>
              <a:buFont typeface="Arial" panose="020B0604020202020204" pitchFamily="34" charset="0"/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2. Technologies used for the project</a:t>
            </a:r>
          </a:p>
          <a:p>
            <a:pPr marL="0" indent="0">
              <a:buClrTx/>
              <a:buFont typeface="Arial" panose="020B0604020202020204" pitchFamily="34" charset="0"/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Tx/>
              <a:buFont typeface="Arial" panose="020B0604020202020204" pitchFamily="34" charset="0"/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3. A demo of the application working</a:t>
            </a:r>
          </a:p>
          <a:p>
            <a:pPr marL="0" indent="0">
              <a:buClrTx/>
              <a:buFont typeface="Arial" panose="020B0604020202020204" pitchFamily="34" charset="0"/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Tx/>
              <a:buFont typeface="Arial" panose="020B0604020202020204" pitchFamily="34" charset="0"/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4. A summary of how the project went</a:t>
            </a:r>
          </a:p>
          <a:p>
            <a:pPr>
              <a:buClrTx/>
            </a:pP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Tx/>
            </a:pP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07A9FD-4782-4ED7-9FBD-1209269120D4}"/>
              </a:ext>
            </a:extLst>
          </p:cNvPr>
          <p:cNvSpPr txBox="1"/>
          <p:nvPr/>
        </p:nvSpPr>
        <p:spPr>
          <a:xfrm>
            <a:off x="1183906" y="1905506"/>
            <a:ext cx="2598821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4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am I going to cover?</a:t>
            </a:r>
            <a:endParaRPr lang="ko-KR" altLang="en-US" sz="54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129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9560F4-4201-4DBB-A1DB-3EFDD7DB07A7}"/>
              </a:ext>
            </a:extLst>
          </p:cNvPr>
          <p:cNvSpPr/>
          <p:nvPr/>
        </p:nvSpPr>
        <p:spPr>
          <a:xfrm>
            <a:off x="287383" y="231866"/>
            <a:ext cx="11617234" cy="63942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579459-86E4-4901-A62E-BC5CBF63CC2F}"/>
              </a:ext>
            </a:extLst>
          </p:cNvPr>
          <p:cNvSpPr txBox="1">
            <a:spLocks/>
          </p:cNvSpPr>
          <p:nvPr/>
        </p:nvSpPr>
        <p:spPr>
          <a:xfrm rot="159729" flipH="1" flipV="1">
            <a:off x="3137748" y="1876214"/>
            <a:ext cx="45719" cy="4571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GB" dirty="0"/>
              <a:t> 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0E27417-3A07-46A4-918C-0D0370D2006E}"/>
              </a:ext>
            </a:extLst>
          </p:cNvPr>
          <p:cNvSpPr txBox="1">
            <a:spLocks/>
          </p:cNvSpPr>
          <p:nvPr/>
        </p:nvSpPr>
        <p:spPr>
          <a:xfrm>
            <a:off x="838200" y="1564783"/>
            <a:ext cx="10515600" cy="4612180"/>
          </a:xfr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GB" dirty="0"/>
              <a:t>Considered a few options</a:t>
            </a:r>
          </a:p>
          <a:p>
            <a:pPr lvl="1">
              <a:buClrTx/>
            </a:pPr>
            <a:r>
              <a:rPr lang="en-GB" dirty="0"/>
              <a:t>Plants</a:t>
            </a:r>
          </a:p>
          <a:p>
            <a:pPr lvl="1">
              <a:buClrTx/>
            </a:pPr>
            <a:r>
              <a:rPr lang="en-GB" dirty="0"/>
              <a:t>Woodworking – but I did a workshop and power tools for the spring project in my DfE QA course </a:t>
            </a:r>
            <a:r>
              <a:rPr lang="en-GB" dirty="0">
                <a:sym typeface="Wingdings" panose="05000000000000000000" pitchFamily="2" charset="2"/>
              </a:rPr>
              <a:t> too similar to be interesting</a:t>
            </a:r>
          </a:p>
          <a:p>
            <a:pPr lvl="1">
              <a:buClrTx/>
            </a:pPr>
            <a:r>
              <a:rPr lang="en-GB" dirty="0">
                <a:sym typeface="Wingdings" panose="05000000000000000000" pitchFamily="2" charset="2"/>
              </a:rPr>
              <a:t>Knitting – not sure how I could make the entries different enough</a:t>
            </a:r>
          </a:p>
          <a:p>
            <a:pPr>
              <a:buClrTx/>
            </a:pPr>
            <a:r>
              <a:rPr lang="en-GB" dirty="0">
                <a:sym typeface="Wingdings" panose="05000000000000000000" pitchFamily="2" charset="2"/>
              </a:rPr>
              <a:t>Why Plants?</a:t>
            </a:r>
          </a:p>
          <a:p>
            <a:pPr lvl="1">
              <a:buClrTx/>
            </a:pPr>
            <a:r>
              <a:rPr lang="en-GB" dirty="0">
                <a:sym typeface="Wingdings" panose="05000000000000000000" pitchFamily="2" charset="2"/>
              </a:rPr>
              <a:t>I love gardening (despite not having much time for it) and every year I grow hundreds of seedlings in March, only a fraction of which survive (but more do each year!). </a:t>
            </a:r>
          </a:p>
          <a:p>
            <a:pPr lvl="1">
              <a:buClrTx/>
            </a:pPr>
            <a:r>
              <a:rPr lang="en-GB" dirty="0">
                <a:sym typeface="Wingdings" panose="05000000000000000000" pitchFamily="2" charset="2"/>
              </a:rPr>
              <a:t>There are lots of options with adding plants to a list – won’t have to repeat myself.</a:t>
            </a:r>
          </a:p>
          <a:p>
            <a:pPr lvl="2">
              <a:buClrTx/>
            </a:pPr>
            <a:r>
              <a:rPr lang="en-GB" dirty="0">
                <a:sym typeface="Wingdings" panose="05000000000000000000" pitchFamily="2" charset="2"/>
              </a:rPr>
              <a:t>Although foliage colour was maybe a poor choice to put in as it is green the majority of the time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1CA4BE-4461-4D96-B238-FE8885442CE7}"/>
              </a:ext>
            </a:extLst>
          </p:cNvPr>
          <p:cNvSpPr txBox="1"/>
          <p:nvPr/>
        </p:nvSpPr>
        <p:spPr>
          <a:xfrm>
            <a:off x="442762" y="346509"/>
            <a:ext cx="69013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accent1"/>
                </a:solidFill>
              </a:rPr>
              <a:t>Planning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1379898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9560F4-4201-4DBB-A1DB-3EFDD7DB07A7}"/>
              </a:ext>
            </a:extLst>
          </p:cNvPr>
          <p:cNvSpPr/>
          <p:nvPr/>
        </p:nvSpPr>
        <p:spPr>
          <a:xfrm>
            <a:off x="287383" y="231866"/>
            <a:ext cx="11617234" cy="63942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579459-86E4-4901-A62E-BC5CBF63CC2F}"/>
              </a:ext>
            </a:extLst>
          </p:cNvPr>
          <p:cNvSpPr txBox="1">
            <a:spLocks/>
          </p:cNvSpPr>
          <p:nvPr/>
        </p:nvSpPr>
        <p:spPr>
          <a:xfrm rot="159729" flipH="1" flipV="1">
            <a:off x="3137748" y="1876214"/>
            <a:ext cx="45719" cy="4571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GB" dirty="0"/>
              <a:t> 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0E27417-3A07-46A4-918C-0D0370D2006E}"/>
              </a:ext>
            </a:extLst>
          </p:cNvPr>
          <p:cNvSpPr txBox="1">
            <a:spLocks/>
          </p:cNvSpPr>
          <p:nvPr/>
        </p:nvSpPr>
        <p:spPr>
          <a:xfrm>
            <a:off x="838200" y="1564782"/>
            <a:ext cx="10515600" cy="5175995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ym typeface="Wingdings" panose="05000000000000000000" pitchFamily="2" charset="2"/>
              </a:rPr>
              <a:t>Jira was used for project management and to determine the steps I needed to take in order to complete the project.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Back end – I found planning for this relatively simple.  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Front end – harder to plan as I have less experience in front-end development</a:t>
            </a:r>
          </a:p>
          <a:p>
            <a:r>
              <a:rPr lang="en-GB" dirty="0">
                <a:sym typeface="Wingdings" panose="05000000000000000000" pitchFamily="2" charset="2"/>
              </a:rPr>
              <a:t>Old fashioned  pen and paper 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Writing lists helps me work out what needs doing! 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Then copied this to sticky notes so I had a digital copy. </a:t>
            </a:r>
          </a:p>
          <a:p>
            <a:r>
              <a:rPr lang="en-GB" dirty="0">
                <a:sym typeface="Wingdings" panose="05000000000000000000" pitchFamily="2" charset="2"/>
              </a:rPr>
              <a:t>Publisher for diagrams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Probably a better program to do this but I am comfortable 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   with making diagrams in Publisher – did all my PhD diagrams in 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   publisher!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1CA4BE-4461-4D96-B238-FE8885442CE7}"/>
              </a:ext>
            </a:extLst>
          </p:cNvPr>
          <p:cNvSpPr txBox="1"/>
          <p:nvPr/>
        </p:nvSpPr>
        <p:spPr>
          <a:xfrm>
            <a:off x="442762" y="346509"/>
            <a:ext cx="69013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accent1"/>
                </a:solidFill>
              </a:rPr>
              <a:t>Planning tools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80C8FB-335D-4BB8-B921-F5B8A5BE0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4746" y="3587416"/>
            <a:ext cx="2481263" cy="309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551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9560F4-4201-4DBB-A1DB-3EFDD7DB07A7}"/>
              </a:ext>
            </a:extLst>
          </p:cNvPr>
          <p:cNvSpPr/>
          <p:nvPr/>
        </p:nvSpPr>
        <p:spPr>
          <a:xfrm>
            <a:off x="287383" y="231866"/>
            <a:ext cx="11617234" cy="63942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579459-86E4-4901-A62E-BC5CBF63CC2F}"/>
              </a:ext>
            </a:extLst>
          </p:cNvPr>
          <p:cNvSpPr txBox="1">
            <a:spLocks/>
          </p:cNvSpPr>
          <p:nvPr/>
        </p:nvSpPr>
        <p:spPr>
          <a:xfrm rot="159729" flipH="1" flipV="1">
            <a:off x="3137748" y="1876214"/>
            <a:ext cx="45719" cy="4571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GB" dirty="0"/>
              <a:t> 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0E27417-3A07-46A4-918C-0D0370D2006E}"/>
              </a:ext>
            </a:extLst>
          </p:cNvPr>
          <p:cNvSpPr txBox="1">
            <a:spLocks/>
          </p:cNvSpPr>
          <p:nvPr/>
        </p:nvSpPr>
        <p:spPr>
          <a:xfrm>
            <a:off x="838200" y="1564783"/>
            <a:ext cx="10515600" cy="4612180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Several Epics – one for each major section</a:t>
            </a:r>
          </a:p>
          <a:p>
            <a:pPr lvl="1"/>
            <a:r>
              <a:rPr lang="en-GB" dirty="0"/>
              <a:t>Each with user stories with the As a… I want… So I can … format</a:t>
            </a:r>
          </a:p>
          <a:p>
            <a:pPr lvl="2"/>
            <a:r>
              <a:rPr lang="en-GB" dirty="0"/>
              <a:t>Given… When…. Then… also used to determine when a user story was complete. </a:t>
            </a:r>
          </a:p>
          <a:p>
            <a:pPr lvl="1"/>
            <a:r>
              <a:rPr lang="en-GB" dirty="0"/>
              <a:t>Child issues linking tasks</a:t>
            </a:r>
          </a:p>
          <a:p>
            <a:pPr lvl="1"/>
            <a:r>
              <a:rPr lang="en-GB" dirty="0"/>
              <a:t>Although only a 1-week sprint, planning in Jira helped me determine how to approach the project to best utilise my time.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1CA4BE-4461-4D96-B238-FE8885442CE7}"/>
              </a:ext>
            </a:extLst>
          </p:cNvPr>
          <p:cNvSpPr txBox="1"/>
          <p:nvPr/>
        </p:nvSpPr>
        <p:spPr>
          <a:xfrm>
            <a:off x="442762" y="346509"/>
            <a:ext cx="69013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accent1"/>
                </a:solidFill>
              </a:rPr>
              <a:t>Jira</a:t>
            </a:r>
          </a:p>
        </p:txBody>
      </p:sp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24AD3F0-5E66-46FE-AF9B-BAA586196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958" y="3801979"/>
            <a:ext cx="6720251" cy="296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857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9560F4-4201-4DBB-A1DB-3EFDD7DB07A7}"/>
              </a:ext>
            </a:extLst>
          </p:cNvPr>
          <p:cNvSpPr/>
          <p:nvPr/>
        </p:nvSpPr>
        <p:spPr>
          <a:xfrm>
            <a:off x="287383" y="231866"/>
            <a:ext cx="11617234" cy="63942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579459-86E4-4901-A62E-BC5CBF63CC2F}"/>
              </a:ext>
            </a:extLst>
          </p:cNvPr>
          <p:cNvSpPr txBox="1">
            <a:spLocks/>
          </p:cNvSpPr>
          <p:nvPr/>
        </p:nvSpPr>
        <p:spPr>
          <a:xfrm rot="159729" flipH="1" flipV="1">
            <a:off x="3137748" y="1876214"/>
            <a:ext cx="45719" cy="4571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GB" dirty="0"/>
              <a:t> 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0E27417-3A07-46A4-918C-0D0370D2006E}"/>
              </a:ext>
            </a:extLst>
          </p:cNvPr>
          <p:cNvSpPr txBox="1">
            <a:spLocks/>
          </p:cNvSpPr>
          <p:nvPr/>
        </p:nvSpPr>
        <p:spPr>
          <a:xfrm>
            <a:off x="838200" y="1564783"/>
            <a:ext cx="4320941" cy="4612180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Back-end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Relatively easy to plan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1CA4BE-4461-4D96-B238-FE8885442CE7}"/>
              </a:ext>
            </a:extLst>
          </p:cNvPr>
          <p:cNvSpPr txBox="1"/>
          <p:nvPr/>
        </p:nvSpPr>
        <p:spPr>
          <a:xfrm>
            <a:off x="442762" y="346509"/>
            <a:ext cx="69013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accent1"/>
                </a:solidFill>
              </a:rPr>
              <a:t>Initial planning diagrams</a:t>
            </a:r>
          </a:p>
        </p:txBody>
      </p:sp>
      <p:pic>
        <p:nvPicPr>
          <p:cNvPr id="8" name="Picture 7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E8B933A-200B-46F7-94F3-A8F236616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105" y="3895387"/>
            <a:ext cx="4458695" cy="2591538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E9A14D0-51BF-4012-B639-DD50FD5E00EB}"/>
              </a:ext>
            </a:extLst>
          </p:cNvPr>
          <p:cNvSpPr txBox="1">
            <a:spLocks/>
          </p:cNvSpPr>
          <p:nvPr/>
        </p:nvSpPr>
        <p:spPr>
          <a:xfrm>
            <a:off x="6343048" y="1427932"/>
            <a:ext cx="5399773" cy="4612180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Front-end</a:t>
            </a:r>
          </a:p>
          <a:p>
            <a:pPr lvl="1"/>
            <a:r>
              <a:rPr lang="en-GB" dirty="0">
                <a:latin typeface="Arial" panose="020B0604020202020204" pitchFamily="34" charset="0"/>
                <a:ea typeface="Roboto Condensed Light" panose="02000000000000000000" pitchFamily="2" charset="0"/>
                <a:cs typeface="Arial" panose="020B0604020202020204" pitchFamily="34" charset="0"/>
              </a:rPr>
              <a:t>Harder  to plan as I was unsure of my skills</a:t>
            </a:r>
          </a:p>
          <a:p>
            <a:pPr lvl="1"/>
            <a:r>
              <a:rPr lang="en-GB" dirty="0">
                <a:latin typeface="Arial" panose="020B0604020202020204" pitchFamily="34" charset="0"/>
                <a:ea typeface="Roboto Condensed Light" panose="02000000000000000000" pitchFamily="2" charset="0"/>
                <a:cs typeface="Arial" panose="020B0604020202020204" pitchFamily="34" charset="0"/>
              </a:rPr>
              <a:t>Meant I wrote overly complicated/repeated code that needed to be refactored after</a:t>
            </a: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28717D32-1AB4-46FE-81F2-F3E5797562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41" y="3527662"/>
            <a:ext cx="4727217" cy="216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585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9560F4-4201-4DBB-A1DB-3EFDD7DB07A7}"/>
              </a:ext>
            </a:extLst>
          </p:cNvPr>
          <p:cNvSpPr/>
          <p:nvPr/>
        </p:nvSpPr>
        <p:spPr>
          <a:xfrm>
            <a:off x="287383" y="231866"/>
            <a:ext cx="11617234" cy="63942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579459-86E4-4901-A62E-BC5CBF63CC2F}"/>
              </a:ext>
            </a:extLst>
          </p:cNvPr>
          <p:cNvSpPr txBox="1">
            <a:spLocks/>
          </p:cNvSpPr>
          <p:nvPr/>
        </p:nvSpPr>
        <p:spPr>
          <a:xfrm rot="159729" flipH="1" flipV="1">
            <a:off x="3137748" y="1876214"/>
            <a:ext cx="45719" cy="4571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GB" dirty="0"/>
              <a:t>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1CA4BE-4461-4D96-B238-FE8885442CE7}"/>
              </a:ext>
            </a:extLst>
          </p:cNvPr>
          <p:cNvSpPr txBox="1"/>
          <p:nvPr/>
        </p:nvSpPr>
        <p:spPr>
          <a:xfrm>
            <a:off x="442762" y="346509"/>
            <a:ext cx="69013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accent1"/>
                </a:solidFill>
              </a:rPr>
              <a:t>Back-end Technology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75DD344-59F9-475C-B001-6F3513B9B260}"/>
              </a:ext>
            </a:extLst>
          </p:cNvPr>
          <p:cNvSpPr txBox="1">
            <a:spLocks/>
          </p:cNvSpPr>
          <p:nvPr/>
        </p:nvSpPr>
        <p:spPr>
          <a:xfrm>
            <a:off x="643870" y="1405288"/>
            <a:ext cx="6215480" cy="4989488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GB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 in a Spring Boot framework</a:t>
            </a:r>
          </a:p>
          <a:p>
            <a:pPr lvl="1">
              <a:buClrTx/>
            </a:pP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MockMVC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and Mockito for testing</a:t>
            </a:r>
          </a:p>
          <a:p>
            <a:pPr lvl="1">
              <a:buClrTx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Got ~81% test coverage – mainly due to integration testing</a:t>
            </a:r>
          </a:p>
          <a:p>
            <a:pPr marL="457200" lvl="1" indent="0">
              <a:buClrTx/>
              <a:buFont typeface="Arial" panose="020B0604020202020204" pitchFamily="34" charset="0"/>
              <a:buNone/>
            </a:pP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Tx/>
            </a:pPr>
            <a:r>
              <a:rPr lang="en-GB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>
              <a:buClrTx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For the database</a:t>
            </a:r>
          </a:p>
          <a:p>
            <a:pPr>
              <a:buClrTx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Tx/>
            </a:pPr>
            <a:r>
              <a:rPr lang="en-GB" sz="24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Postman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1">
              <a:buClrTx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For sending Http requests to the backend before the front end was written</a:t>
            </a:r>
          </a:p>
          <a:p>
            <a:pPr lvl="1">
              <a:buClrTx/>
            </a:pP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Tx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5AA8418-EC22-4FC8-9D6E-32C5BE21B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350" y="835401"/>
            <a:ext cx="4858000" cy="180349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C74DBDE-8A80-438D-883B-A75D675CF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698" y="2877180"/>
            <a:ext cx="3517106" cy="354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445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9560F4-4201-4DBB-A1DB-3EFDD7DB07A7}"/>
              </a:ext>
            </a:extLst>
          </p:cNvPr>
          <p:cNvSpPr/>
          <p:nvPr/>
        </p:nvSpPr>
        <p:spPr>
          <a:xfrm>
            <a:off x="287383" y="231866"/>
            <a:ext cx="11617234" cy="639426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579459-86E4-4901-A62E-BC5CBF63CC2F}"/>
              </a:ext>
            </a:extLst>
          </p:cNvPr>
          <p:cNvSpPr txBox="1">
            <a:spLocks/>
          </p:cNvSpPr>
          <p:nvPr/>
        </p:nvSpPr>
        <p:spPr>
          <a:xfrm rot="159729" flipH="1" flipV="1">
            <a:off x="3137748" y="1876214"/>
            <a:ext cx="45719" cy="45719"/>
          </a:xfr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Tx/>
              <a:buFontTx/>
            </a:pPr>
            <a:r>
              <a:rPr lang="en-GB" dirty="0"/>
              <a:t>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1CA4BE-4461-4D96-B238-FE8885442CE7}"/>
              </a:ext>
            </a:extLst>
          </p:cNvPr>
          <p:cNvSpPr txBox="1"/>
          <p:nvPr/>
        </p:nvSpPr>
        <p:spPr>
          <a:xfrm>
            <a:off x="442762" y="346509"/>
            <a:ext cx="69013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chemeClr val="accent1"/>
                </a:solidFill>
              </a:rPr>
              <a:t>Front-end Technology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75DD344-59F9-475C-B001-6F3513B9B260}"/>
              </a:ext>
            </a:extLst>
          </p:cNvPr>
          <p:cNvSpPr txBox="1">
            <a:spLocks/>
          </p:cNvSpPr>
          <p:nvPr/>
        </p:nvSpPr>
        <p:spPr>
          <a:xfrm>
            <a:off x="643869" y="1405288"/>
            <a:ext cx="10819819" cy="4989488"/>
          </a:xfr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Boot-strap used to make cards</a:t>
            </a:r>
          </a:p>
          <a:p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 </a:t>
            </a:r>
          </a:p>
          <a:p>
            <a:pPr lvl="1"/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Axios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used for interacting with the backend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get/put functions etc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DOM manipulation used to show the forms and the results of the button clicks</a:t>
            </a:r>
          </a:p>
          <a:p>
            <a:r>
              <a:rPr lang="en-GB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Moving gradient background.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Text styling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Card styling</a:t>
            </a:r>
          </a:p>
          <a:p>
            <a:pPr lvl="1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 learnt the most writing the front-end, I have not used these technologies much before and so I had to look up how to do a lot more things.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 tried to add a filter function to be able to use a get function once.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but couldn’t get this to work. This could be useful for refactoring my code further to make it less bulky. </a:t>
            </a:r>
          </a:p>
          <a:p>
            <a:pPr lvl="1">
              <a:buClrTx/>
            </a:pP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Tx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957874"/>
      </p:ext>
    </p:extLst>
  </p:cSld>
  <p:clrMapOvr>
    <a:masterClrMapping/>
  </p:clrMapOvr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8D3CE"/>
      </a:accent1>
      <a:accent2>
        <a:srgbClr val="423864"/>
      </a:accent2>
      <a:accent3>
        <a:srgbClr val="78909C"/>
      </a:accent3>
      <a:accent4>
        <a:srgbClr val="88D3CE"/>
      </a:accent4>
      <a:accent5>
        <a:srgbClr val="0097A7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Insurance Pitch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Pical Platform Business Pla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0000"/>
      </a:accent1>
      <a:accent2>
        <a:srgbClr val="283E35"/>
      </a:accent2>
      <a:accent3>
        <a:srgbClr val="416758"/>
      </a:accent3>
      <a:accent4>
        <a:srgbClr val="609A81"/>
      </a:accent4>
      <a:accent5>
        <a:srgbClr val="96C3B0"/>
      </a:accent5>
      <a:accent6>
        <a:srgbClr val="20302C"/>
      </a:accent6>
      <a:hlink>
        <a:srgbClr val="4167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2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Cover and End Slide Master">
  <a:themeElements>
    <a:clrScheme name="ALLPPT-41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A876B"/>
      </a:accent1>
      <a:accent2>
        <a:srgbClr val="90B141"/>
      </a:accent2>
      <a:accent3>
        <a:srgbClr val="CEDD46"/>
      </a:accent3>
      <a:accent4>
        <a:srgbClr val="399A84"/>
      </a:accent4>
      <a:accent5>
        <a:srgbClr val="429EB3"/>
      </a:accent5>
      <a:accent6>
        <a:srgbClr val="26648C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Contents Slide Master">
  <a:themeElements>
    <a:clrScheme name="ALLPPT-41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A876B"/>
      </a:accent1>
      <a:accent2>
        <a:srgbClr val="90B141"/>
      </a:accent2>
      <a:accent3>
        <a:srgbClr val="CEDD46"/>
      </a:accent3>
      <a:accent4>
        <a:srgbClr val="399A84"/>
      </a:accent4>
      <a:accent5>
        <a:srgbClr val="429EB3"/>
      </a:accent5>
      <a:accent6>
        <a:srgbClr val="26648C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Section Break Slide Master">
  <a:themeElements>
    <a:clrScheme name="ALLPPT-41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A876B"/>
      </a:accent1>
      <a:accent2>
        <a:srgbClr val="90B141"/>
      </a:accent2>
      <a:accent3>
        <a:srgbClr val="CEDD46"/>
      </a:accent3>
      <a:accent4>
        <a:srgbClr val="399A84"/>
      </a:accent4>
      <a:accent5>
        <a:srgbClr val="429EB3"/>
      </a:accent5>
      <a:accent6>
        <a:srgbClr val="26648C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 Startup _ by Slidesgo</Template>
  <TotalTime>346</TotalTime>
  <Words>740</Words>
  <Application>Microsoft Office PowerPoint</Application>
  <PresentationFormat>Widescreen</PresentationFormat>
  <Paragraphs>105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12</vt:i4>
      </vt:variant>
    </vt:vector>
  </HeadingPairs>
  <TitlesOfParts>
    <vt:vector size="38" baseType="lpstr">
      <vt:lpstr>Arial</vt:lpstr>
      <vt:lpstr>Arvo</vt:lpstr>
      <vt:lpstr>Calibri</vt:lpstr>
      <vt:lpstr>Calibri Light</vt:lpstr>
      <vt:lpstr>Fira Sans Condensed Medium</vt:lpstr>
      <vt:lpstr>Fira Sans Extra Condensed Light</vt:lpstr>
      <vt:lpstr>Fira Sans Extra Condensed Medium</vt:lpstr>
      <vt:lpstr>Livvic</vt:lpstr>
      <vt:lpstr>Martel</vt:lpstr>
      <vt:lpstr>Martel ExtraBold</vt:lpstr>
      <vt:lpstr>Proxima Nova</vt:lpstr>
      <vt:lpstr>Proxima Nova Semibold</vt:lpstr>
      <vt:lpstr>Roboto</vt:lpstr>
      <vt:lpstr>Roboto Condensed Light</vt:lpstr>
      <vt:lpstr>Roboto Slab Light</vt:lpstr>
      <vt:lpstr>Squada One</vt:lpstr>
      <vt:lpstr>Work Sans</vt:lpstr>
      <vt:lpstr>Tech Startup by Slidesgo</vt:lpstr>
      <vt:lpstr>SlidesGo Final Pages</vt:lpstr>
      <vt:lpstr>Insurance Pitch by Slidesgo</vt:lpstr>
      <vt:lpstr>1_Slidesgo Final Pages</vt:lpstr>
      <vt:lpstr>Pical Platform Business Plan by Slidesgo</vt:lpstr>
      <vt:lpstr>2_Slidesgo Final Pages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Katie Dormon</dc:creator>
  <cp:lastModifiedBy>Katie Dormon</cp:lastModifiedBy>
  <cp:revision>1</cp:revision>
  <dcterms:created xsi:type="dcterms:W3CDTF">2021-12-16T13:42:53Z</dcterms:created>
  <dcterms:modified xsi:type="dcterms:W3CDTF">2021-12-16T19:28:55Z</dcterms:modified>
</cp:coreProperties>
</file>

<file path=docProps/thumbnail.jpeg>
</file>